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8" r:id="rId18"/>
    <p:sldId id="271" r:id="rId19"/>
    <p:sldId id="272" r:id="rId20"/>
    <p:sldId id="273" r:id="rId21"/>
    <p:sldId id="274" r:id="rId22"/>
    <p:sldId id="275" r:id="rId23"/>
    <p:sldId id="276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  <p:pic>
        <p:nvPicPr>
          <p:cNvPr id="3172" name="图片 3171" descr="图片包含 游戏机, 灯光, 动物, 夜空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361" t="59137" r="42813" b="6038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42" name="任意多边形: 形状 1041"/>
          <p:cNvSpPr/>
          <p:nvPr userDrawn="1"/>
        </p:nvSpPr>
        <p:spPr>
          <a:xfrm flipH="1" flipV="1">
            <a:off x="-1" y="7090"/>
            <a:ext cx="10449275" cy="6858000"/>
          </a:xfrm>
          <a:custGeom>
            <a:avLst/>
            <a:gdLst>
              <a:gd name="connsiteX0" fmla="*/ 10449275 w 10449275"/>
              <a:gd name="connsiteY0" fmla="*/ 6858000 h 6858000"/>
              <a:gd name="connsiteX1" fmla="*/ 0 w 10449275"/>
              <a:gd name="connsiteY1" fmla="*/ 6858000 h 6858000"/>
              <a:gd name="connsiteX2" fmla="*/ 0 w 10449275"/>
              <a:gd name="connsiteY2" fmla="*/ 0 h 6858000"/>
              <a:gd name="connsiteX3" fmla="*/ 10449275 w 10449275"/>
              <a:gd name="connsiteY3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449275" h="6858000">
                <a:moveTo>
                  <a:pt x="10449275" y="6858000"/>
                </a:moveTo>
                <a:lnTo>
                  <a:pt x="0" y="6858000"/>
                </a:lnTo>
                <a:lnTo>
                  <a:pt x="0" y="0"/>
                </a:lnTo>
                <a:lnTo>
                  <a:pt x="10449275" y="0"/>
                </a:lnTo>
                <a:close/>
              </a:path>
            </a:pathLst>
          </a:custGeom>
          <a:gradFill flip="none" rotWithShape="1">
            <a:gsLst>
              <a:gs pos="0">
                <a:srgbClr val="5BCF7C">
                  <a:alpha val="18000"/>
                </a:srgbClr>
              </a:gs>
              <a:gs pos="47000">
                <a:srgbClr val="06070C">
                  <a:alpha val="0"/>
                </a:srgbClr>
              </a:gs>
            </a:gsLst>
            <a:path path="circle">
              <a:fillToRect l="100000" b="100000"/>
            </a:path>
            <a:tileRect t="-100000" r="-100000"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anose="00000500000000000000"/>
              <a:ea typeface="MiSans Light"/>
              <a:cs typeface="Arial" panose="020B0604020202020204"/>
            </a:endParaRPr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47F7E89-CCD3-4F01-A803-66986E8B087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EA2F4DCB-0576-4DB2-A2CF-4BADE42CFD2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tags" Target="../tags/tag63.xml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24.jpeg"/><Relationship Id="rId8" Type="http://schemas.openxmlformats.org/officeDocument/2006/relationships/image" Target="../media/image23.png"/><Relationship Id="rId7" Type="http://schemas.openxmlformats.org/officeDocument/2006/relationships/image" Target="../media/image22.png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tags" Target="../tags/tag64.xml"/><Relationship Id="rId18" Type="http://schemas.openxmlformats.org/officeDocument/2006/relationships/slideLayout" Target="../slideLayouts/slideLayout12.xml"/><Relationship Id="rId17" Type="http://schemas.openxmlformats.org/officeDocument/2006/relationships/image" Target="../media/image32.png"/><Relationship Id="rId16" Type="http://schemas.openxmlformats.org/officeDocument/2006/relationships/image" Target="../media/image31.png"/><Relationship Id="rId15" Type="http://schemas.openxmlformats.org/officeDocument/2006/relationships/image" Target="../media/image30.png"/><Relationship Id="rId14" Type="http://schemas.openxmlformats.org/officeDocument/2006/relationships/image" Target="../media/image29.png"/><Relationship Id="rId13" Type="http://schemas.openxmlformats.org/officeDocument/2006/relationships/image" Target="../media/image28.png"/><Relationship Id="rId12" Type="http://schemas.openxmlformats.org/officeDocument/2006/relationships/image" Target="../media/image27.png"/><Relationship Id="rId11" Type="http://schemas.openxmlformats.org/officeDocument/2006/relationships/image" Target="../media/image26.png"/><Relationship Id="rId10" Type="http://schemas.openxmlformats.org/officeDocument/2006/relationships/image" Target="../media/image25.png"/><Relationship Id="rId1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doors dir="ver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4" name="d08bdd3ea5a941aa075362671e541066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8035" y="2392045"/>
            <a:ext cx="6712585" cy="37757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843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repeatCount="indefinite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任意多边形: 形状 1046"/>
          <p:cNvSpPr/>
          <p:nvPr/>
        </p:nvSpPr>
        <p:spPr>
          <a:xfrm rot="5400000" flipH="1">
            <a:off x="-11865100" y="924100"/>
            <a:ext cx="4962181" cy="3710869"/>
          </a:xfrm>
          <a:custGeom>
            <a:avLst/>
            <a:gdLst>
              <a:gd name="connsiteX0" fmla="*/ 630532 w 9873480"/>
              <a:gd name="connsiteY0" fmla="*/ 6341704 h 7383687"/>
              <a:gd name="connsiteX1" fmla="*/ 651376 w 9873480"/>
              <a:gd name="connsiteY1" fmla="*/ 6363559 h 7383687"/>
              <a:gd name="connsiteX2" fmla="*/ 651376 w 9873480"/>
              <a:gd name="connsiteY2" fmla="*/ 6860871 h 7383687"/>
              <a:gd name="connsiteX3" fmla="*/ 630532 w 9873480"/>
              <a:gd name="connsiteY3" fmla="*/ 6882729 h 7383687"/>
              <a:gd name="connsiteX4" fmla="*/ 156394 w 9873480"/>
              <a:gd name="connsiteY4" fmla="*/ 6882729 h 7383687"/>
              <a:gd name="connsiteX5" fmla="*/ 135608 w 9873480"/>
              <a:gd name="connsiteY5" fmla="*/ 6860932 h 7383687"/>
              <a:gd name="connsiteX6" fmla="*/ 135608 w 9873480"/>
              <a:gd name="connsiteY6" fmla="*/ 6363500 h 7383687"/>
              <a:gd name="connsiteX7" fmla="*/ 156394 w 9873480"/>
              <a:gd name="connsiteY7" fmla="*/ 6341704 h 7383687"/>
              <a:gd name="connsiteX8" fmla="*/ 1151438 w 9873480"/>
              <a:gd name="connsiteY8" fmla="*/ 6341704 h 7383687"/>
              <a:gd name="connsiteX9" fmla="*/ 1172228 w 9873480"/>
              <a:gd name="connsiteY9" fmla="*/ 6363500 h 7383687"/>
              <a:gd name="connsiteX10" fmla="*/ 1172228 w 9873480"/>
              <a:gd name="connsiteY10" fmla="*/ 6860932 h 7383687"/>
              <a:gd name="connsiteX11" fmla="*/ 1151438 w 9873480"/>
              <a:gd name="connsiteY11" fmla="*/ 6882729 h 7383687"/>
              <a:gd name="connsiteX12" fmla="*/ 677248 w 9873480"/>
              <a:gd name="connsiteY12" fmla="*/ 6882729 h 7383687"/>
              <a:gd name="connsiteX13" fmla="*/ 656514 w 9873480"/>
              <a:gd name="connsiteY13" fmla="*/ 6860990 h 7383687"/>
              <a:gd name="connsiteX14" fmla="*/ 656514 w 9873480"/>
              <a:gd name="connsiteY14" fmla="*/ 6363443 h 7383687"/>
              <a:gd name="connsiteX15" fmla="*/ 677248 w 9873480"/>
              <a:gd name="connsiteY15" fmla="*/ 6341704 h 7383687"/>
              <a:gd name="connsiteX16" fmla="*/ 1672290 w 9873480"/>
              <a:gd name="connsiteY16" fmla="*/ 6341704 h 7383687"/>
              <a:gd name="connsiteX17" fmla="*/ 1693076 w 9873480"/>
              <a:gd name="connsiteY17" fmla="*/ 6363500 h 7383687"/>
              <a:gd name="connsiteX18" fmla="*/ 1693076 w 9873480"/>
              <a:gd name="connsiteY18" fmla="*/ 6860932 h 7383687"/>
              <a:gd name="connsiteX19" fmla="*/ 1672290 w 9873480"/>
              <a:gd name="connsiteY19" fmla="*/ 6882729 h 7383687"/>
              <a:gd name="connsiteX20" fmla="*/ 1198154 w 9873480"/>
              <a:gd name="connsiteY20" fmla="*/ 6882729 h 7383687"/>
              <a:gd name="connsiteX21" fmla="*/ 1177364 w 9873480"/>
              <a:gd name="connsiteY21" fmla="*/ 6860932 h 7383687"/>
              <a:gd name="connsiteX22" fmla="*/ 1177364 w 9873480"/>
              <a:gd name="connsiteY22" fmla="*/ 6363500 h 7383687"/>
              <a:gd name="connsiteX23" fmla="*/ 1198154 w 9873480"/>
              <a:gd name="connsiteY23" fmla="*/ 6341704 h 7383687"/>
              <a:gd name="connsiteX24" fmla="*/ 2193104 w 9873480"/>
              <a:gd name="connsiteY24" fmla="*/ 6341704 h 7383687"/>
              <a:gd name="connsiteX25" fmla="*/ 2213810 w 9873480"/>
              <a:gd name="connsiteY25" fmla="*/ 6363408 h 7383687"/>
              <a:gd name="connsiteX26" fmla="*/ 2213810 w 9873480"/>
              <a:gd name="connsiteY26" fmla="*/ 6861032 h 7383687"/>
              <a:gd name="connsiteX27" fmla="*/ 2193110 w 9873480"/>
              <a:gd name="connsiteY27" fmla="*/ 6882729 h 7383687"/>
              <a:gd name="connsiteX28" fmla="*/ 1719006 w 9873480"/>
              <a:gd name="connsiteY28" fmla="*/ 6882729 h 7383687"/>
              <a:gd name="connsiteX29" fmla="*/ 1698218 w 9873480"/>
              <a:gd name="connsiteY29" fmla="*/ 6860932 h 7383687"/>
              <a:gd name="connsiteX30" fmla="*/ 1698218 w 9873480"/>
              <a:gd name="connsiteY30" fmla="*/ 6363500 h 7383687"/>
              <a:gd name="connsiteX31" fmla="*/ 1719006 w 9873480"/>
              <a:gd name="connsiteY31" fmla="*/ 6341704 h 7383687"/>
              <a:gd name="connsiteX32" fmla="*/ 2713942 w 9873480"/>
              <a:gd name="connsiteY32" fmla="*/ 6341704 h 7383687"/>
              <a:gd name="connsiteX33" fmla="*/ 2734606 w 9873480"/>
              <a:gd name="connsiteY33" fmla="*/ 6363360 h 7383687"/>
              <a:gd name="connsiteX34" fmla="*/ 2734606 w 9873480"/>
              <a:gd name="connsiteY34" fmla="*/ 6861077 h 7383687"/>
              <a:gd name="connsiteX35" fmla="*/ 2713944 w 9873480"/>
              <a:gd name="connsiteY35" fmla="*/ 6882729 h 7383687"/>
              <a:gd name="connsiteX36" fmla="*/ 2239832 w 9873480"/>
              <a:gd name="connsiteY36" fmla="*/ 6882729 h 7383687"/>
              <a:gd name="connsiteX37" fmla="*/ 2218944 w 9873480"/>
              <a:gd name="connsiteY37" fmla="*/ 6860832 h 7383687"/>
              <a:gd name="connsiteX38" fmla="*/ 2218944 w 9873480"/>
              <a:gd name="connsiteY38" fmla="*/ 6363597 h 7383687"/>
              <a:gd name="connsiteX39" fmla="*/ 2239816 w 9873480"/>
              <a:gd name="connsiteY39" fmla="*/ 6341704 h 7383687"/>
              <a:gd name="connsiteX40" fmla="*/ 3234796 w 9873480"/>
              <a:gd name="connsiteY40" fmla="*/ 6341704 h 7383687"/>
              <a:gd name="connsiteX41" fmla="*/ 3255488 w 9873480"/>
              <a:gd name="connsiteY41" fmla="*/ 6363406 h 7383687"/>
              <a:gd name="connsiteX42" fmla="*/ 3255488 w 9873480"/>
              <a:gd name="connsiteY42" fmla="*/ 6861036 h 7383687"/>
              <a:gd name="connsiteX43" fmla="*/ 3234802 w 9873480"/>
              <a:gd name="connsiteY43" fmla="*/ 6882729 h 7383687"/>
              <a:gd name="connsiteX44" fmla="*/ 2760658 w 9873480"/>
              <a:gd name="connsiteY44" fmla="*/ 6882729 h 7383687"/>
              <a:gd name="connsiteX45" fmla="*/ 2739732 w 9873480"/>
              <a:gd name="connsiteY45" fmla="*/ 6860778 h 7383687"/>
              <a:gd name="connsiteX46" fmla="*/ 2739732 w 9873480"/>
              <a:gd name="connsiteY46" fmla="*/ 6363643 h 7383687"/>
              <a:gd name="connsiteX47" fmla="*/ 2760658 w 9873480"/>
              <a:gd name="connsiteY47" fmla="*/ 6341704 h 7383687"/>
              <a:gd name="connsiteX48" fmla="*/ 3755636 w 9873480"/>
              <a:gd name="connsiteY48" fmla="*/ 6341704 h 7383687"/>
              <a:gd name="connsiteX49" fmla="*/ 3776316 w 9873480"/>
              <a:gd name="connsiteY49" fmla="*/ 6363387 h 7383687"/>
              <a:gd name="connsiteX50" fmla="*/ 3776316 w 9873480"/>
              <a:gd name="connsiteY50" fmla="*/ 6861056 h 7383687"/>
              <a:gd name="connsiteX51" fmla="*/ 3755644 w 9873480"/>
              <a:gd name="connsiteY51" fmla="*/ 6882729 h 7383687"/>
              <a:gd name="connsiteX52" fmla="*/ 3281516 w 9873480"/>
              <a:gd name="connsiteY52" fmla="*/ 6882729 h 7383687"/>
              <a:gd name="connsiteX53" fmla="*/ 3260572 w 9873480"/>
              <a:gd name="connsiteY53" fmla="*/ 6860774 h 7383687"/>
              <a:gd name="connsiteX54" fmla="*/ 3260572 w 9873480"/>
              <a:gd name="connsiteY54" fmla="*/ 6363651 h 7383687"/>
              <a:gd name="connsiteX55" fmla="*/ 3281506 w 9873480"/>
              <a:gd name="connsiteY55" fmla="*/ 6341704 h 7383687"/>
              <a:gd name="connsiteX56" fmla="*/ 4276500 w 9873480"/>
              <a:gd name="connsiteY56" fmla="*/ 6341704 h 7383687"/>
              <a:gd name="connsiteX57" fmla="*/ 4297188 w 9873480"/>
              <a:gd name="connsiteY57" fmla="*/ 6363406 h 7383687"/>
              <a:gd name="connsiteX58" fmla="*/ 4297188 w 9873480"/>
              <a:gd name="connsiteY58" fmla="*/ 6861036 h 7383687"/>
              <a:gd name="connsiteX59" fmla="*/ 4276508 w 9873480"/>
              <a:gd name="connsiteY59" fmla="*/ 6882729 h 7383687"/>
              <a:gd name="connsiteX60" fmla="*/ 3802358 w 9873480"/>
              <a:gd name="connsiteY60" fmla="*/ 6882729 h 7383687"/>
              <a:gd name="connsiteX61" fmla="*/ 3781454 w 9873480"/>
              <a:gd name="connsiteY61" fmla="*/ 6860809 h 7383687"/>
              <a:gd name="connsiteX62" fmla="*/ 3781454 w 9873480"/>
              <a:gd name="connsiteY62" fmla="*/ 6363617 h 7383687"/>
              <a:gd name="connsiteX63" fmla="*/ 3802348 w 9873480"/>
              <a:gd name="connsiteY63" fmla="*/ 6341704 h 7383687"/>
              <a:gd name="connsiteX64" fmla="*/ 4797388 w 9873480"/>
              <a:gd name="connsiteY64" fmla="*/ 6341704 h 7383687"/>
              <a:gd name="connsiteX65" fmla="*/ 4817964 w 9873480"/>
              <a:gd name="connsiteY65" fmla="*/ 6363290 h 7383687"/>
              <a:gd name="connsiteX66" fmla="*/ 4817964 w 9873480"/>
              <a:gd name="connsiteY66" fmla="*/ 6861152 h 7383687"/>
              <a:gd name="connsiteX67" fmla="*/ 4797396 w 9873480"/>
              <a:gd name="connsiteY67" fmla="*/ 6882729 h 7383687"/>
              <a:gd name="connsiteX68" fmla="*/ 4323216 w 9873480"/>
              <a:gd name="connsiteY68" fmla="*/ 6882729 h 7383687"/>
              <a:gd name="connsiteX69" fmla="*/ 4302282 w 9873480"/>
              <a:gd name="connsiteY69" fmla="*/ 6860771 h 7383687"/>
              <a:gd name="connsiteX70" fmla="*/ 4302282 w 9873480"/>
              <a:gd name="connsiteY70" fmla="*/ 6363651 h 7383687"/>
              <a:gd name="connsiteX71" fmla="*/ 4323212 w 9873480"/>
              <a:gd name="connsiteY71" fmla="*/ 6341704 h 7383687"/>
              <a:gd name="connsiteX72" fmla="*/ 5318242 w 9873480"/>
              <a:gd name="connsiteY72" fmla="*/ 6341704 h 7383687"/>
              <a:gd name="connsiteX73" fmla="*/ 5338848 w 9873480"/>
              <a:gd name="connsiteY73" fmla="*/ 6363309 h 7383687"/>
              <a:gd name="connsiteX74" fmla="*/ 5338848 w 9873480"/>
              <a:gd name="connsiteY74" fmla="*/ 6861133 h 7383687"/>
              <a:gd name="connsiteX75" fmla="*/ 5318250 w 9873480"/>
              <a:gd name="connsiteY75" fmla="*/ 6882729 h 7383687"/>
              <a:gd name="connsiteX76" fmla="*/ 4844118 w 9873480"/>
              <a:gd name="connsiteY76" fmla="*/ 6882729 h 7383687"/>
              <a:gd name="connsiteX77" fmla="*/ 4823126 w 9873480"/>
              <a:gd name="connsiteY77" fmla="*/ 6860725 h 7383687"/>
              <a:gd name="connsiteX78" fmla="*/ 4823126 w 9873480"/>
              <a:gd name="connsiteY78" fmla="*/ 6363699 h 7383687"/>
              <a:gd name="connsiteX79" fmla="*/ 4844110 w 9873480"/>
              <a:gd name="connsiteY79" fmla="*/ 6341704 h 7383687"/>
              <a:gd name="connsiteX80" fmla="*/ 5839088 w 9873480"/>
              <a:gd name="connsiteY80" fmla="*/ 6341704 h 7383687"/>
              <a:gd name="connsiteX81" fmla="*/ 5859715 w 9873480"/>
              <a:gd name="connsiteY81" fmla="*/ 6363325 h 7383687"/>
              <a:gd name="connsiteX82" fmla="*/ 5859715 w 9873480"/>
              <a:gd name="connsiteY82" fmla="*/ 6861119 h 7383687"/>
              <a:gd name="connsiteX83" fmla="*/ 5839098 w 9873480"/>
              <a:gd name="connsiteY83" fmla="*/ 6882729 h 7383687"/>
              <a:gd name="connsiteX84" fmla="*/ 5364966 w 9873480"/>
              <a:gd name="connsiteY84" fmla="*/ 6882729 h 7383687"/>
              <a:gd name="connsiteX85" fmla="*/ 5343936 w 9873480"/>
              <a:gd name="connsiteY85" fmla="*/ 6860679 h 7383687"/>
              <a:gd name="connsiteX86" fmla="*/ 5343936 w 9873480"/>
              <a:gd name="connsiteY86" fmla="*/ 6363746 h 7383687"/>
              <a:gd name="connsiteX87" fmla="*/ 5364958 w 9873480"/>
              <a:gd name="connsiteY87" fmla="*/ 6341704 h 7383687"/>
              <a:gd name="connsiteX88" fmla="*/ 6359948 w 9873480"/>
              <a:gd name="connsiteY88" fmla="*/ 6341704 h 7383687"/>
              <a:gd name="connsiteX89" fmla="*/ 6380562 w 9873480"/>
              <a:gd name="connsiteY89" fmla="*/ 6363321 h 7383687"/>
              <a:gd name="connsiteX90" fmla="*/ 6380562 w 9873480"/>
              <a:gd name="connsiteY90" fmla="*/ 6861121 h 7383687"/>
              <a:gd name="connsiteX91" fmla="*/ 6359954 w 9873480"/>
              <a:gd name="connsiteY91" fmla="*/ 6882729 h 7383687"/>
              <a:gd name="connsiteX92" fmla="*/ 5885818 w 9873480"/>
              <a:gd name="connsiteY92" fmla="*/ 6882729 h 7383687"/>
              <a:gd name="connsiteX93" fmla="*/ 5864853 w 9873480"/>
              <a:gd name="connsiteY93" fmla="*/ 6860743 h 7383687"/>
              <a:gd name="connsiteX94" fmla="*/ 5864853 w 9873480"/>
              <a:gd name="connsiteY94" fmla="*/ 6363677 h 7383687"/>
              <a:gd name="connsiteX95" fmla="*/ 5885812 w 9873480"/>
              <a:gd name="connsiteY95" fmla="*/ 6341704 h 7383687"/>
              <a:gd name="connsiteX96" fmla="*/ 6880804 w 9873480"/>
              <a:gd name="connsiteY96" fmla="*/ 6341704 h 7383687"/>
              <a:gd name="connsiteX97" fmla="*/ 6901481 w 9873480"/>
              <a:gd name="connsiteY97" fmla="*/ 6363381 h 7383687"/>
              <a:gd name="connsiteX98" fmla="*/ 6901481 w 9873480"/>
              <a:gd name="connsiteY98" fmla="*/ 6861059 h 7383687"/>
              <a:gd name="connsiteX99" fmla="*/ 6880815 w 9873480"/>
              <a:gd name="connsiteY99" fmla="*/ 6882729 h 7383687"/>
              <a:gd name="connsiteX100" fmla="*/ 6406672 w 9873480"/>
              <a:gd name="connsiteY100" fmla="*/ 6882729 h 7383687"/>
              <a:gd name="connsiteX101" fmla="*/ 6385703 w 9873480"/>
              <a:gd name="connsiteY101" fmla="*/ 6860741 h 7383687"/>
              <a:gd name="connsiteX102" fmla="*/ 6385703 w 9873480"/>
              <a:gd name="connsiteY102" fmla="*/ 6363683 h 7383687"/>
              <a:gd name="connsiteX103" fmla="*/ 6406665 w 9873480"/>
              <a:gd name="connsiteY103" fmla="*/ 6341704 h 7383687"/>
              <a:gd name="connsiteX104" fmla="*/ 7401650 w 9873480"/>
              <a:gd name="connsiteY104" fmla="*/ 6341704 h 7383687"/>
              <a:gd name="connsiteX105" fmla="*/ 7422314 w 9873480"/>
              <a:gd name="connsiteY105" fmla="*/ 6363370 h 7383687"/>
              <a:gd name="connsiteX106" fmla="*/ 7422314 w 9873480"/>
              <a:gd name="connsiteY106" fmla="*/ 6861071 h 7383687"/>
              <a:gd name="connsiteX107" fmla="*/ 7401659 w 9873480"/>
              <a:gd name="connsiteY107" fmla="*/ 6882729 h 7383687"/>
              <a:gd name="connsiteX108" fmla="*/ 6927529 w 9873480"/>
              <a:gd name="connsiteY108" fmla="*/ 6882729 h 7383687"/>
              <a:gd name="connsiteX109" fmla="*/ 6906565 w 9873480"/>
              <a:gd name="connsiteY109" fmla="*/ 6860749 h 7383687"/>
              <a:gd name="connsiteX110" fmla="*/ 6906565 w 9873480"/>
              <a:gd name="connsiteY110" fmla="*/ 6363675 h 7383687"/>
              <a:gd name="connsiteX111" fmla="*/ 6927523 w 9873480"/>
              <a:gd name="connsiteY111" fmla="*/ 6341704 h 7383687"/>
              <a:gd name="connsiteX112" fmla="*/ 7922507 w 9873480"/>
              <a:gd name="connsiteY112" fmla="*/ 6341704 h 7383687"/>
              <a:gd name="connsiteX113" fmla="*/ 7943199 w 9873480"/>
              <a:gd name="connsiteY113" fmla="*/ 6363394 h 7383687"/>
              <a:gd name="connsiteX114" fmla="*/ 7943199 w 9873480"/>
              <a:gd name="connsiteY114" fmla="*/ 6861045 h 7383687"/>
              <a:gd name="connsiteX115" fmla="*/ 7922516 w 9873480"/>
              <a:gd name="connsiteY115" fmla="*/ 6882729 h 7383687"/>
              <a:gd name="connsiteX116" fmla="*/ 7448376 w 9873480"/>
              <a:gd name="connsiteY116" fmla="*/ 6882729 h 7383687"/>
              <a:gd name="connsiteX117" fmla="*/ 7427402 w 9873480"/>
              <a:gd name="connsiteY117" fmla="*/ 6860737 h 7383687"/>
              <a:gd name="connsiteX118" fmla="*/ 7427402 w 9873480"/>
              <a:gd name="connsiteY118" fmla="*/ 6363688 h 7383687"/>
              <a:gd name="connsiteX119" fmla="*/ 7448364 w 9873480"/>
              <a:gd name="connsiteY119" fmla="*/ 6341704 h 7383687"/>
              <a:gd name="connsiteX120" fmla="*/ 8443409 w 9873480"/>
              <a:gd name="connsiteY120" fmla="*/ 6341704 h 7383687"/>
              <a:gd name="connsiteX121" fmla="*/ 8464024 w 9873480"/>
              <a:gd name="connsiteY121" fmla="*/ 6363319 h 7383687"/>
              <a:gd name="connsiteX122" fmla="*/ 8464024 w 9873480"/>
              <a:gd name="connsiteY122" fmla="*/ 6861123 h 7383687"/>
              <a:gd name="connsiteX123" fmla="*/ 8443418 w 9873480"/>
              <a:gd name="connsiteY123" fmla="*/ 6882729 h 7383687"/>
              <a:gd name="connsiteX124" fmla="*/ 7969227 w 9873480"/>
              <a:gd name="connsiteY124" fmla="*/ 6882729 h 7383687"/>
              <a:gd name="connsiteX125" fmla="*/ 7948285 w 9873480"/>
              <a:gd name="connsiteY125" fmla="*/ 6860763 h 7383687"/>
              <a:gd name="connsiteX126" fmla="*/ 7948285 w 9873480"/>
              <a:gd name="connsiteY126" fmla="*/ 6363663 h 7383687"/>
              <a:gd name="connsiteX127" fmla="*/ 7969223 w 9873480"/>
              <a:gd name="connsiteY127" fmla="*/ 6341704 h 7383687"/>
              <a:gd name="connsiteX128" fmla="*/ 8964253 w 9873480"/>
              <a:gd name="connsiteY128" fmla="*/ 6341704 h 7383687"/>
              <a:gd name="connsiteX129" fmla="*/ 8984853 w 9873480"/>
              <a:gd name="connsiteY129" fmla="*/ 6363300 h 7383687"/>
              <a:gd name="connsiteX130" fmla="*/ 8984853 w 9873480"/>
              <a:gd name="connsiteY130" fmla="*/ 6861141 h 7383687"/>
              <a:gd name="connsiteX131" fmla="*/ 8964263 w 9873480"/>
              <a:gd name="connsiteY131" fmla="*/ 6882729 h 7383687"/>
              <a:gd name="connsiteX132" fmla="*/ 8490134 w 9873480"/>
              <a:gd name="connsiteY132" fmla="*/ 6882729 h 7383687"/>
              <a:gd name="connsiteX133" fmla="*/ 8469105 w 9873480"/>
              <a:gd name="connsiteY133" fmla="*/ 6860681 h 7383687"/>
              <a:gd name="connsiteX134" fmla="*/ 8469105 w 9873480"/>
              <a:gd name="connsiteY134" fmla="*/ 6363744 h 7383687"/>
              <a:gd name="connsiteX135" fmla="*/ 8490128 w 9873480"/>
              <a:gd name="connsiteY135" fmla="*/ 6341704 h 7383687"/>
              <a:gd name="connsiteX136" fmla="*/ 9485112 w 9873480"/>
              <a:gd name="connsiteY136" fmla="*/ 6341704 h 7383687"/>
              <a:gd name="connsiteX137" fmla="*/ 9505731 w 9873480"/>
              <a:gd name="connsiteY137" fmla="*/ 6363321 h 7383687"/>
              <a:gd name="connsiteX138" fmla="*/ 9505731 w 9873480"/>
              <a:gd name="connsiteY138" fmla="*/ 6861121 h 7383687"/>
              <a:gd name="connsiteX139" fmla="*/ 9485123 w 9873480"/>
              <a:gd name="connsiteY139" fmla="*/ 6882729 h 7383687"/>
              <a:gd name="connsiteX140" fmla="*/ 9010980 w 9873480"/>
              <a:gd name="connsiteY140" fmla="*/ 6882729 h 7383687"/>
              <a:gd name="connsiteX141" fmla="*/ 8989991 w 9873480"/>
              <a:gd name="connsiteY141" fmla="*/ 6860720 h 7383687"/>
              <a:gd name="connsiteX142" fmla="*/ 8989991 w 9873480"/>
              <a:gd name="connsiteY142" fmla="*/ 6363701 h 7383687"/>
              <a:gd name="connsiteX143" fmla="*/ 9010967 w 9873480"/>
              <a:gd name="connsiteY143" fmla="*/ 6341704 h 7383687"/>
              <a:gd name="connsiteX144" fmla="*/ 630534 w 9873480"/>
              <a:gd name="connsiteY144" fmla="*/ 5795327 h 7383687"/>
              <a:gd name="connsiteX145" fmla="*/ 651376 w 9873480"/>
              <a:gd name="connsiteY145" fmla="*/ 5817179 h 7383687"/>
              <a:gd name="connsiteX146" fmla="*/ 651376 w 9873480"/>
              <a:gd name="connsiteY146" fmla="*/ 6314494 h 7383687"/>
              <a:gd name="connsiteX147" fmla="*/ 630534 w 9873480"/>
              <a:gd name="connsiteY147" fmla="*/ 6336347 h 7383687"/>
              <a:gd name="connsiteX148" fmla="*/ 156392 w 9873480"/>
              <a:gd name="connsiteY148" fmla="*/ 6336347 h 7383687"/>
              <a:gd name="connsiteX149" fmla="*/ 135608 w 9873480"/>
              <a:gd name="connsiteY149" fmla="*/ 6314552 h 7383687"/>
              <a:gd name="connsiteX150" fmla="*/ 135608 w 9873480"/>
              <a:gd name="connsiteY150" fmla="*/ 5817119 h 7383687"/>
              <a:gd name="connsiteX151" fmla="*/ 156392 w 9873480"/>
              <a:gd name="connsiteY151" fmla="*/ 5795327 h 7383687"/>
              <a:gd name="connsiteX152" fmla="*/ 1151442 w 9873480"/>
              <a:gd name="connsiteY152" fmla="*/ 5795327 h 7383687"/>
              <a:gd name="connsiteX153" fmla="*/ 1172228 w 9873480"/>
              <a:gd name="connsiteY153" fmla="*/ 5817119 h 7383687"/>
              <a:gd name="connsiteX154" fmla="*/ 1172228 w 9873480"/>
              <a:gd name="connsiteY154" fmla="*/ 6314552 h 7383687"/>
              <a:gd name="connsiteX155" fmla="*/ 1151442 w 9873480"/>
              <a:gd name="connsiteY155" fmla="*/ 6336347 h 7383687"/>
              <a:gd name="connsiteX156" fmla="*/ 677242 w 9873480"/>
              <a:gd name="connsiteY156" fmla="*/ 6336347 h 7383687"/>
              <a:gd name="connsiteX157" fmla="*/ 656514 w 9873480"/>
              <a:gd name="connsiteY157" fmla="*/ 6314612 h 7383687"/>
              <a:gd name="connsiteX158" fmla="*/ 656514 w 9873480"/>
              <a:gd name="connsiteY158" fmla="*/ 5817061 h 7383687"/>
              <a:gd name="connsiteX159" fmla="*/ 677242 w 9873480"/>
              <a:gd name="connsiteY159" fmla="*/ 5795327 h 7383687"/>
              <a:gd name="connsiteX160" fmla="*/ 1672292 w 9873480"/>
              <a:gd name="connsiteY160" fmla="*/ 5795327 h 7383687"/>
              <a:gd name="connsiteX161" fmla="*/ 1693076 w 9873480"/>
              <a:gd name="connsiteY161" fmla="*/ 5817119 h 7383687"/>
              <a:gd name="connsiteX162" fmla="*/ 1693076 w 9873480"/>
              <a:gd name="connsiteY162" fmla="*/ 6314552 h 7383687"/>
              <a:gd name="connsiteX163" fmla="*/ 1672292 w 9873480"/>
              <a:gd name="connsiteY163" fmla="*/ 6336347 h 7383687"/>
              <a:gd name="connsiteX164" fmla="*/ 1198152 w 9873480"/>
              <a:gd name="connsiteY164" fmla="*/ 6336347 h 7383687"/>
              <a:gd name="connsiteX165" fmla="*/ 1177364 w 9873480"/>
              <a:gd name="connsiteY165" fmla="*/ 6314552 h 7383687"/>
              <a:gd name="connsiteX166" fmla="*/ 1177364 w 9873480"/>
              <a:gd name="connsiteY166" fmla="*/ 5817119 h 7383687"/>
              <a:gd name="connsiteX167" fmla="*/ 1198152 w 9873480"/>
              <a:gd name="connsiteY167" fmla="*/ 5795327 h 7383687"/>
              <a:gd name="connsiteX168" fmla="*/ 2193104 w 9873480"/>
              <a:gd name="connsiteY168" fmla="*/ 5795327 h 7383687"/>
              <a:gd name="connsiteX169" fmla="*/ 2213800 w 9873480"/>
              <a:gd name="connsiteY169" fmla="*/ 5817023 h 7383687"/>
              <a:gd name="connsiteX170" fmla="*/ 2213800 w 9873480"/>
              <a:gd name="connsiteY170" fmla="*/ 6314651 h 7383687"/>
              <a:gd name="connsiteX171" fmla="*/ 2193110 w 9873480"/>
              <a:gd name="connsiteY171" fmla="*/ 6336347 h 7383687"/>
              <a:gd name="connsiteX172" fmla="*/ 1719002 w 9873480"/>
              <a:gd name="connsiteY172" fmla="*/ 6336347 h 7383687"/>
              <a:gd name="connsiteX173" fmla="*/ 1698218 w 9873480"/>
              <a:gd name="connsiteY173" fmla="*/ 6314552 h 7383687"/>
              <a:gd name="connsiteX174" fmla="*/ 1698218 w 9873480"/>
              <a:gd name="connsiteY174" fmla="*/ 5817119 h 7383687"/>
              <a:gd name="connsiteX175" fmla="*/ 1719002 w 9873480"/>
              <a:gd name="connsiteY175" fmla="*/ 5795327 h 7383687"/>
              <a:gd name="connsiteX176" fmla="*/ 2713942 w 9873480"/>
              <a:gd name="connsiteY176" fmla="*/ 5795327 h 7383687"/>
              <a:gd name="connsiteX177" fmla="*/ 2734598 w 9873480"/>
              <a:gd name="connsiteY177" fmla="*/ 5816980 h 7383687"/>
              <a:gd name="connsiteX178" fmla="*/ 2734598 w 9873480"/>
              <a:gd name="connsiteY178" fmla="*/ 6314700 h 7383687"/>
              <a:gd name="connsiteX179" fmla="*/ 2713944 w 9873480"/>
              <a:gd name="connsiteY179" fmla="*/ 6336347 h 7383687"/>
              <a:gd name="connsiteX180" fmla="*/ 2239816 w 9873480"/>
              <a:gd name="connsiteY180" fmla="*/ 6336347 h 7383687"/>
              <a:gd name="connsiteX181" fmla="*/ 2218936 w 9873480"/>
              <a:gd name="connsiteY181" fmla="*/ 6314445 h 7383687"/>
              <a:gd name="connsiteX182" fmla="*/ 2218936 w 9873480"/>
              <a:gd name="connsiteY182" fmla="*/ 5817220 h 7383687"/>
              <a:gd name="connsiteX183" fmla="*/ 2239816 w 9873480"/>
              <a:gd name="connsiteY183" fmla="*/ 5795327 h 7383687"/>
              <a:gd name="connsiteX184" fmla="*/ 3234784 w 9873480"/>
              <a:gd name="connsiteY184" fmla="*/ 5795327 h 7383687"/>
              <a:gd name="connsiteX185" fmla="*/ 3255478 w 9873480"/>
              <a:gd name="connsiteY185" fmla="*/ 5817021 h 7383687"/>
              <a:gd name="connsiteX186" fmla="*/ 3255478 w 9873480"/>
              <a:gd name="connsiteY186" fmla="*/ 6314661 h 7383687"/>
              <a:gd name="connsiteX187" fmla="*/ 3234796 w 9873480"/>
              <a:gd name="connsiteY187" fmla="*/ 6336347 h 7383687"/>
              <a:gd name="connsiteX188" fmla="*/ 2760658 w 9873480"/>
              <a:gd name="connsiteY188" fmla="*/ 6336347 h 7383687"/>
              <a:gd name="connsiteX189" fmla="*/ 2739732 w 9873480"/>
              <a:gd name="connsiteY189" fmla="*/ 6314409 h 7383687"/>
              <a:gd name="connsiteX190" fmla="*/ 2739732 w 9873480"/>
              <a:gd name="connsiteY190" fmla="*/ 5817250 h 7383687"/>
              <a:gd name="connsiteX191" fmla="*/ 2760658 w 9873480"/>
              <a:gd name="connsiteY191" fmla="*/ 5795327 h 7383687"/>
              <a:gd name="connsiteX192" fmla="*/ 3755630 w 9873480"/>
              <a:gd name="connsiteY192" fmla="*/ 5795327 h 7383687"/>
              <a:gd name="connsiteX193" fmla="*/ 3776304 w 9873480"/>
              <a:gd name="connsiteY193" fmla="*/ 5817006 h 7383687"/>
              <a:gd name="connsiteX194" fmla="*/ 3776304 w 9873480"/>
              <a:gd name="connsiteY194" fmla="*/ 6314676 h 7383687"/>
              <a:gd name="connsiteX195" fmla="*/ 3755636 w 9873480"/>
              <a:gd name="connsiteY195" fmla="*/ 6336347 h 7383687"/>
              <a:gd name="connsiteX196" fmla="*/ 3281506 w 9873480"/>
              <a:gd name="connsiteY196" fmla="*/ 6336347 h 7383687"/>
              <a:gd name="connsiteX197" fmla="*/ 3260564 w 9873480"/>
              <a:gd name="connsiteY197" fmla="*/ 6314387 h 7383687"/>
              <a:gd name="connsiteX198" fmla="*/ 3260564 w 9873480"/>
              <a:gd name="connsiteY198" fmla="*/ 5817275 h 7383687"/>
              <a:gd name="connsiteX199" fmla="*/ 3281492 w 9873480"/>
              <a:gd name="connsiteY199" fmla="*/ 5795327 h 7383687"/>
              <a:gd name="connsiteX200" fmla="*/ 4276492 w 9873480"/>
              <a:gd name="connsiteY200" fmla="*/ 5795327 h 7383687"/>
              <a:gd name="connsiteX201" fmla="*/ 4297176 w 9873480"/>
              <a:gd name="connsiteY201" fmla="*/ 5817016 h 7383687"/>
              <a:gd name="connsiteX202" fmla="*/ 4297176 w 9873480"/>
              <a:gd name="connsiteY202" fmla="*/ 6314664 h 7383687"/>
              <a:gd name="connsiteX203" fmla="*/ 4276500 w 9873480"/>
              <a:gd name="connsiteY203" fmla="*/ 6336347 h 7383687"/>
              <a:gd name="connsiteX204" fmla="*/ 3802344 w 9873480"/>
              <a:gd name="connsiteY204" fmla="*/ 6336347 h 7383687"/>
              <a:gd name="connsiteX205" fmla="*/ 3781446 w 9873480"/>
              <a:gd name="connsiteY205" fmla="*/ 6314428 h 7383687"/>
              <a:gd name="connsiteX206" fmla="*/ 3781446 w 9873480"/>
              <a:gd name="connsiteY206" fmla="*/ 5817233 h 7383687"/>
              <a:gd name="connsiteX207" fmla="*/ 3802338 w 9873480"/>
              <a:gd name="connsiteY207" fmla="*/ 5795327 h 7383687"/>
              <a:gd name="connsiteX208" fmla="*/ 4797384 w 9873480"/>
              <a:gd name="connsiteY208" fmla="*/ 5795327 h 7383687"/>
              <a:gd name="connsiteX209" fmla="*/ 4817964 w 9873480"/>
              <a:gd name="connsiteY209" fmla="*/ 5816916 h 7383687"/>
              <a:gd name="connsiteX210" fmla="*/ 4817964 w 9873480"/>
              <a:gd name="connsiteY210" fmla="*/ 6314765 h 7383687"/>
              <a:gd name="connsiteX211" fmla="*/ 4797388 w 9873480"/>
              <a:gd name="connsiteY211" fmla="*/ 6336347 h 7383687"/>
              <a:gd name="connsiteX212" fmla="*/ 4323212 w 9873480"/>
              <a:gd name="connsiteY212" fmla="*/ 6336347 h 7383687"/>
              <a:gd name="connsiteX213" fmla="*/ 4302274 w 9873480"/>
              <a:gd name="connsiteY213" fmla="*/ 6314391 h 7383687"/>
              <a:gd name="connsiteX214" fmla="*/ 4302274 w 9873480"/>
              <a:gd name="connsiteY214" fmla="*/ 5817269 h 7383687"/>
              <a:gd name="connsiteX215" fmla="*/ 4323204 w 9873480"/>
              <a:gd name="connsiteY215" fmla="*/ 5795327 h 7383687"/>
              <a:gd name="connsiteX216" fmla="*/ 5318232 w 9873480"/>
              <a:gd name="connsiteY216" fmla="*/ 5795327 h 7383687"/>
              <a:gd name="connsiteX217" fmla="*/ 5338836 w 9873480"/>
              <a:gd name="connsiteY217" fmla="*/ 5816931 h 7383687"/>
              <a:gd name="connsiteX218" fmla="*/ 5338836 w 9873480"/>
              <a:gd name="connsiteY218" fmla="*/ 6314755 h 7383687"/>
              <a:gd name="connsiteX219" fmla="*/ 5318246 w 9873480"/>
              <a:gd name="connsiteY219" fmla="*/ 6336347 h 7383687"/>
              <a:gd name="connsiteX220" fmla="*/ 4844104 w 9873480"/>
              <a:gd name="connsiteY220" fmla="*/ 6336347 h 7383687"/>
              <a:gd name="connsiteX221" fmla="*/ 4823120 w 9873480"/>
              <a:gd name="connsiteY221" fmla="*/ 6314353 h 7383687"/>
              <a:gd name="connsiteX222" fmla="*/ 4823120 w 9873480"/>
              <a:gd name="connsiteY222" fmla="*/ 5817303 h 7383687"/>
              <a:gd name="connsiteX223" fmla="*/ 4844096 w 9873480"/>
              <a:gd name="connsiteY223" fmla="*/ 5795327 h 7383687"/>
              <a:gd name="connsiteX224" fmla="*/ 5839084 w 9873480"/>
              <a:gd name="connsiteY224" fmla="*/ 5795327 h 7383687"/>
              <a:gd name="connsiteX225" fmla="*/ 5859705 w 9873480"/>
              <a:gd name="connsiteY225" fmla="*/ 5816944 h 7383687"/>
              <a:gd name="connsiteX226" fmla="*/ 5859705 w 9873480"/>
              <a:gd name="connsiteY226" fmla="*/ 6314738 h 7383687"/>
              <a:gd name="connsiteX227" fmla="*/ 5839092 w 9873480"/>
              <a:gd name="connsiteY227" fmla="*/ 6336347 h 7383687"/>
              <a:gd name="connsiteX228" fmla="*/ 5364956 w 9873480"/>
              <a:gd name="connsiteY228" fmla="*/ 6336347 h 7383687"/>
              <a:gd name="connsiteX229" fmla="*/ 5343922 w 9873480"/>
              <a:gd name="connsiteY229" fmla="*/ 6314297 h 7383687"/>
              <a:gd name="connsiteX230" fmla="*/ 5343922 w 9873480"/>
              <a:gd name="connsiteY230" fmla="*/ 5817362 h 7383687"/>
              <a:gd name="connsiteX231" fmla="*/ 5364944 w 9873480"/>
              <a:gd name="connsiteY231" fmla="*/ 5795327 h 7383687"/>
              <a:gd name="connsiteX232" fmla="*/ 6359939 w 9873480"/>
              <a:gd name="connsiteY232" fmla="*/ 5795327 h 7383687"/>
              <a:gd name="connsiteX233" fmla="*/ 6380554 w 9873480"/>
              <a:gd name="connsiteY233" fmla="*/ 5816940 h 7383687"/>
              <a:gd name="connsiteX234" fmla="*/ 6380554 w 9873480"/>
              <a:gd name="connsiteY234" fmla="*/ 6314742 h 7383687"/>
              <a:gd name="connsiteX235" fmla="*/ 6359952 w 9873480"/>
              <a:gd name="connsiteY235" fmla="*/ 6336347 h 7383687"/>
              <a:gd name="connsiteX236" fmla="*/ 5885806 w 9873480"/>
              <a:gd name="connsiteY236" fmla="*/ 6336347 h 7383687"/>
              <a:gd name="connsiteX237" fmla="*/ 5864841 w 9873480"/>
              <a:gd name="connsiteY237" fmla="*/ 6314361 h 7383687"/>
              <a:gd name="connsiteX238" fmla="*/ 5864841 w 9873480"/>
              <a:gd name="connsiteY238" fmla="*/ 5817297 h 7383687"/>
              <a:gd name="connsiteX239" fmla="*/ 5885800 w 9873480"/>
              <a:gd name="connsiteY239" fmla="*/ 5795327 h 7383687"/>
              <a:gd name="connsiteX240" fmla="*/ 6880796 w 9873480"/>
              <a:gd name="connsiteY240" fmla="*/ 5795327 h 7383687"/>
              <a:gd name="connsiteX241" fmla="*/ 6901473 w 9873480"/>
              <a:gd name="connsiteY241" fmla="*/ 5817004 h 7383687"/>
              <a:gd name="connsiteX242" fmla="*/ 6901473 w 9873480"/>
              <a:gd name="connsiteY242" fmla="*/ 6314680 h 7383687"/>
              <a:gd name="connsiteX243" fmla="*/ 6880809 w 9873480"/>
              <a:gd name="connsiteY243" fmla="*/ 6336347 h 7383687"/>
              <a:gd name="connsiteX244" fmla="*/ 6406663 w 9873480"/>
              <a:gd name="connsiteY244" fmla="*/ 6336347 h 7383687"/>
              <a:gd name="connsiteX245" fmla="*/ 6385697 w 9873480"/>
              <a:gd name="connsiteY245" fmla="*/ 6314364 h 7383687"/>
              <a:gd name="connsiteX246" fmla="*/ 6385697 w 9873480"/>
              <a:gd name="connsiteY246" fmla="*/ 5817297 h 7383687"/>
              <a:gd name="connsiteX247" fmla="*/ 6406650 w 9873480"/>
              <a:gd name="connsiteY247" fmla="*/ 5795327 h 7383687"/>
              <a:gd name="connsiteX248" fmla="*/ 7401644 w 9873480"/>
              <a:gd name="connsiteY248" fmla="*/ 5795327 h 7383687"/>
              <a:gd name="connsiteX249" fmla="*/ 7422304 w 9873480"/>
              <a:gd name="connsiteY249" fmla="*/ 5816987 h 7383687"/>
              <a:gd name="connsiteX250" fmla="*/ 7422304 w 9873480"/>
              <a:gd name="connsiteY250" fmla="*/ 6314693 h 7383687"/>
              <a:gd name="connsiteX251" fmla="*/ 7401652 w 9873480"/>
              <a:gd name="connsiteY251" fmla="*/ 6336347 h 7383687"/>
              <a:gd name="connsiteX252" fmla="*/ 6927514 w 9873480"/>
              <a:gd name="connsiteY252" fmla="*/ 6336347 h 7383687"/>
              <a:gd name="connsiteX253" fmla="*/ 6906559 w 9873480"/>
              <a:gd name="connsiteY253" fmla="*/ 6314368 h 7383687"/>
              <a:gd name="connsiteX254" fmla="*/ 6906559 w 9873480"/>
              <a:gd name="connsiteY254" fmla="*/ 5817291 h 7383687"/>
              <a:gd name="connsiteX255" fmla="*/ 6927508 w 9873480"/>
              <a:gd name="connsiteY255" fmla="*/ 5795327 h 7383687"/>
              <a:gd name="connsiteX256" fmla="*/ 7922503 w 9873480"/>
              <a:gd name="connsiteY256" fmla="*/ 5795327 h 7383687"/>
              <a:gd name="connsiteX257" fmla="*/ 7943191 w 9873480"/>
              <a:gd name="connsiteY257" fmla="*/ 5817010 h 7383687"/>
              <a:gd name="connsiteX258" fmla="*/ 7943191 w 9873480"/>
              <a:gd name="connsiteY258" fmla="*/ 6314670 h 7383687"/>
              <a:gd name="connsiteX259" fmla="*/ 7922511 w 9873480"/>
              <a:gd name="connsiteY259" fmla="*/ 6336347 h 7383687"/>
              <a:gd name="connsiteX260" fmla="*/ 7448364 w 9873480"/>
              <a:gd name="connsiteY260" fmla="*/ 6336347 h 7383687"/>
              <a:gd name="connsiteX261" fmla="*/ 7427394 w 9873480"/>
              <a:gd name="connsiteY261" fmla="*/ 6314359 h 7383687"/>
              <a:gd name="connsiteX262" fmla="*/ 7427394 w 9873480"/>
              <a:gd name="connsiteY262" fmla="*/ 5817301 h 7383687"/>
              <a:gd name="connsiteX263" fmla="*/ 7448353 w 9873480"/>
              <a:gd name="connsiteY263" fmla="*/ 5795327 h 7383687"/>
              <a:gd name="connsiteX264" fmla="*/ 8443403 w 9873480"/>
              <a:gd name="connsiteY264" fmla="*/ 5795327 h 7383687"/>
              <a:gd name="connsiteX265" fmla="*/ 8464013 w 9873480"/>
              <a:gd name="connsiteY265" fmla="*/ 5816940 h 7383687"/>
              <a:gd name="connsiteX266" fmla="*/ 8464013 w 9873480"/>
              <a:gd name="connsiteY266" fmla="*/ 6314742 h 7383687"/>
              <a:gd name="connsiteX267" fmla="*/ 8443414 w 9873480"/>
              <a:gd name="connsiteY267" fmla="*/ 6336347 h 7383687"/>
              <a:gd name="connsiteX268" fmla="*/ 7969221 w 9873480"/>
              <a:gd name="connsiteY268" fmla="*/ 6336347 h 7383687"/>
              <a:gd name="connsiteX269" fmla="*/ 7948278 w 9873480"/>
              <a:gd name="connsiteY269" fmla="*/ 6314381 h 7383687"/>
              <a:gd name="connsiteX270" fmla="*/ 7948278 w 9873480"/>
              <a:gd name="connsiteY270" fmla="*/ 5817282 h 7383687"/>
              <a:gd name="connsiteX271" fmla="*/ 7969209 w 9873480"/>
              <a:gd name="connsiteY271" fmla="*/ 5795327 h 7383687"/>
              <a:gd name="connsiteX272" fmla="*/ 8964247 w 9873480"/>
              <a:gd name="connsiteY272" fmla="*/ 5795327 h 7383687"/>
              <a:gd name="connsiteX273" fmla="*/ 8984843 w 9873480"/>
              <a:gd name="connsiteY273" fmla="*/ 5816920 h 7383687"/>
              <a:gd name="connsiteX274" fmla="*/ 8984843 w 9873480"/>
              <a:gd name="connsiteY274" fmla="*/ 6314765 h 7383687"/>
              <a:gd name="connsiteX275" fmla="*/ 8964257 w 9873480"/>
              <a:gd name="connsiteY275" fmla="*/ 6336347 h 7383687"/>
              <a:gd name="connsiteX276" fmla="*/ 8490126 w 9873480"/>
              <a:gd name="connsiteY276" fmla="*/ 6336347 h 7383687"/>
              <a:gd name="connsiteX277" fmla="*/ 8469097 w 9873480"/>
              <a:gd name="connsiteY277" fmla="*/ 6314301 h 7383687"/>
              <a:gd name="connsiteX278" fmla="*/ 8469097 w 9873480"/>
              <a:gd name="connsiteY278" fmla="*/ 5817362 h 7383687"/>
              <a:gd name="connsiteX279" fmla="*/ 8490114 w 9873480"/>
              <a:gd name="connsiteY279" fmla="*/ 5795327 h 7383687"/>
              <a:gd name="connsiteX280" fmla="*/ 9485104 w 9873480"/>
              <a:gd name="connsiteY280" fmla="*/ 5795327 h 7383687"/>
              <a:gd name="connsiteX281" fmla="*/ 9505717 w 9873480"/>
              <a:gd name="connsiteY281" fmla="*/ 5816940 h 7383687"/>
              <a:gd name="connsiteX282" fmla="*/ 9505717 w 9873480"/>
              <a:gd name="connsiteY282" fmla="*/ 6314742 h 7383687"/>
              <a:gd name="connsiteX283" fmla="*/ 9485114 w 9873480"/>
              <a:gd name="connsiteY283" fmla="*/ 6336347 h 7383687"/>
              <a:gd name="connsiteX284" fmla="*/ 9010965 w 9873480"/>
              <a:gd name="connsiteY284" fmla="*/ 6336347 h 7383687"/>
              <a:gd name="connsiteX285" fmla="*/ 8989978 w 9873480"/>
              <a:gd name="connsiteY285" fmla="*/ 6314342 h 7383687"/>
              <a:gd name="connsiteX286" fmla="*/ 8989978 w 9873480"/>
              <a:gd name="connsiteY286" fmla="*/ 5817316 h 7383687"/>
              <a:gd name="connsiteX287" fmla="*/ 9010954 w 9873480"/>
              <a:gd name="connsiteY287" fmla="*/ 5795327 h 7383687"/>
              <a:gd name="connsiteX288" fmla="*/ 630534 w 9873480"/>
              <a:gd name="connsiteY288" fmla="*/ 5248947 h 7383687"/>
              <a:gd name="connsiteX289" fmla="*/ 651376 w 9873480"/>
              <a:gd name="connsiteY289" fmla="*/ 5270798 h 7383687"/>
              <a:gd name="connsiteX290" fmla="*/ 651376 w 9873480"/>
              <a:gd name="connsiteY290" fmla="*/ 5768110 h 7383687"/>
              <a:gd name="connsiteX291" fmla="*/ 630532 w 9873480"/>
              <a:gd name="connsiteY291" fmla="*/ 5789967 h 7383687"/>
              <a:gd name="connsiteX292" fmla="*/ 156394 w 9873480"/>
              <a:gd name="connsiteY292" fmla="*/ 5789967 h 7383687"/>
              <a:gd name="connsiteX293" fmla="*/ 135608 w 9873480"/>
              <a:gd name="connsiteY293" fmla="*/ 5768170 h 7383687"/>
              <a:gd name="connsiteX294" fmla="*/ 135608 w 9873480"/>
              <a:gd name="connsiteY294" fmla="*/ 5270740 h 7383687"/>
              <a:gd name="connsiteX295" fmla="*/ 156392 w 9873480"/>
              <a:gd name="connsiteY295" fmla="*/ 5248947 h 7383687"/>
              <a:gd name="connsiteX296" fmla="*/ 1151442 w 9873480"/>
              <a:gd name="connsiteY296" fmla="*/ 5248947 h 7383687"/>
              <a:gd name="connsiteX297" fmla="*/ 1172228 w 9873480"/>
              <a:gd name="connsiteY297" fmla="*/ 5270740 h 7383687"/>
              <a:gd name="connsiteX298" fmla="*/ 1172228 w 9873480"/>
              <a:gd name="connsiteY298" fmla="*/ 5768170 h 7383687"/>
              <a:gd name="connsiteX299" fmla="*/ 1151438 w 9873480"/>
              <a:gd name="connsiteY299" fmla="*/ 5789967 h 7383687"/>
              <a:gd name="connsiteX300" fmla="*/ 677248 w 9873480"/>
              <a:gd name="connsiteY300" fmla="*/ 5789967 h 7383687"/>
              <a:gd name="connsiteX301" fmla="*/ 656514 w 9873480"/>
              <a:gd name="connsiteY301" fmla="*/ 5768228 h 7383687"/>
              <a:gd name="connsiteX302" fmla="*/ 656514 w 9873480"/>
              <a:gd name="connsiteY302" fmla="*/ 5270682 h 7383687"/>
              <a:gd name="connsiteX303" fmla="*/ 677242 w 9873480"/>
              <a:gd name="connsiteY303" fmla="*/ 5248947 h 7383687"/>
              <a:gd name="connsiteX304" fmla="*/ 1672292 w 9873480"/>
              <a:gd name="connsiteY304" fmla="*/ 5248947 h 7383687"/>
              <a:gd name="connsiteX305" fmla="*/ 1693076 w 9873480"/>
              <a:gd name="connsiteY305" fmla="*/ 5270740 h 7383687"/>
              <a:gd name="connsiteX306" fmla="*/ 1693076 w 9873480"/>
              <a:gd name="connsiteY306" fmla="*/ 5768170 h 7383687"/>
              <a:gd name="connsiteX307" fmla="*/ 1672290 w 9873480"/>
              <a:gd name="connsiteY307" fmla="*/ 5789967 h 7383687"/>
              <a:gd name="connsiteX308" fmla="*/ 1198154 w 9873480"/>
              <a:gd name="connsiteY308" fmla="*/ 5789967 h 7383687"/>
              <a:gd name="connsiteX309" fmla="*/ 1177364 w 9873480"/>
              <a:gd name="connsiteY309" fmla="*/ 5768170 h 7383687"/>
              <a:gd name="connsiteX310" fmla="*/ 1177364 w 9873480"/>
              <a:gd name="connsiteY310" fmla="*/ 5270740 h 7383687"/>
              <a:gd name="connsiteX311" fmla="*/ 1198152 w 9873480"/>
              <a:gd name="connsiteY311" fmla="*/ 5248947 h 7383687"/>
              <a:gd name="connsiteX312" fmla="*/ 2193098 w 9873480"/>
              <a:gd name="connsiteY312" fmla="*/ 5248947 h 7383687"/>
              <a:gd name="connsiteX313" fmla="*/ 2213800 w 9873480"/>
              <a:gd name="connsiteY313" fmla="*/ 5270645 h 7383687"/>
              <a:gd name="connsiteX314" fmla="*/ 2213800 w 9873480"/>
              <a:gd name="connsiteY314" fmla="*/ 5768264 h 7383687"/>
              <a:gd name="connsiteX315" fmla="*/ 2193100 w 9873480"/>
              <a:gd name="connsiteY315" fmla="*/ 5789967 h 7383687"/>
              <a:gd name="connsiteX316" fmla="*/ 1719006 w 9873480"/>
              <a:gd name="connsiteY316" fmla="*/ 5789967 h 7383687"/>
              <a:gd name="connsiteX317" fmla="*/ 1698218 w 9873480"/>
              <a:gd name="connsiteY317" fmla="*/ 5768170 h 7383687"/>
              <a:gd name="connsiteX318" fmla="*/ 1698218 w 9873480"/>
              <a:gd name="connsiteY318" fmla="*/ 5270740 h 7383687"/>
              <a:gd name="connsiteX319" fmla="*/ 1719002 w 9873480"/>
              <a:gd name="connsiteY319" fmla="*/ 5248947 h 7383687"/>
              <a:gd name="connsiteX320" fmla="*/ 2713936 w 9873480"/>
              <a:gd name="connsiteY320" fmla="*/ 5248947 h 7383687"/>
              <a:gd name="connsiteX321" fmla="*/ 2734588 w 9873480"/>
              <a:gd name="connsiteY321" fmla="*/ 5270598 h 7383687"/>
              <a:gd name="connsiteX322" fmla="*/ 2734588 w 9873480"/>
              <a:gd name="connsiteY322" fmla="*/ 5768320 h 7383687"/>
              <a:gd name="connsiteX323" fmla="*/ 2713936 w 9873480"/>
              <a:gd name="connsiteY323" fmla="*/ 5789967 h 7383687"/>
              <a:gd name="connsiteX324" fmla="*/ 2239816 w 9873480"/>
              <a:gd name="connsiteY324" fmla="*/ 5789967 h 7383687"/>
              <a:gd name="connsiteX325" fmla="*/ 2218936 w 9873480"/>
              <a:gd name="connsiteY325" fmla="*/ 5768070 h 7383687"/>
              <a:gd name="connsiteX326" fmla="*/ 2218936 w 9873480"/>
              <a:gd name="connsiteY326" fmla="*/ 5270836 h 7383687"/>
              <a:gd name="connsiteX327" fmla="*/ 2239816 w 9873480"/>
              <a:gd name="connsiteY327" fmla="*/ 5248947 h 7383687"/>
              <a:gd name="connsiteX328" fmla="*/ 3234782 w 9873480"/>
              <a:gd name="connsiteY328" fmla="*/ 5248947 h 7383687"/>
              <a:gd name="connsiteX329" fmla="*/ 3255474 w 9873480"/>
              <a:gd name="connsiteY329" fmla="*/ 5270641 h 7383687"/>
              <a:gd name="connsiteX330" fmla="*/ 3255474 w 9873480"/>
              <a:gd name="connsiteY330" fmla="*/ 5768277 h 7383687"/>
              <a:gd name="connsiteX331" fmla="*/ 3234782 w 9873480"/>
              <a:gd name="connsiteY331" fmla="*/ 5789967 h 7383687"/>
              <a:gd name="connsiteX332" fmla="*/ 2760658 w 9873480"/>
              <a:gd name="connsiteY332" fmla="*/ 5789967 h 7383687"/>
              <a:gd name="connsiteX333" fmla="*/ 2739732 w 9873480"/>
              <a:gd name="connsiteY333" fmla="*/ 5768040 h 7383687"/>
              <a:gd name="connsiteX334" fmla="*/ 2739732 w 9873480"/>
              <a:gd name="connsiteY334" fmla="*/ 5270868 h 7383687"/>
              <a:gd name="connsiteX335" fmla="*/ 2760632 w 9873480"/>
              <a:gd name="connsiteY335" fmla="*/ 5248947 h 7383687"/>
              <a:gd name="connsiteX336" fmla="*/ 3755624 w 9873480"/>
              <a:gd name="connsiteY336" fmla="*/ 5248947 h 7383687"/>
              <a:gd name="connsiteX337" fmla="*/ 3776296 w 9873480"/>
              <a:gd name="connsiteY337" fmla="*/ 5270626 h 7383687"/>
              <a:gd name="connsiteX338" fmla="*/ 3776296 w 9873480"/>
              <a:gd name="connsiteY338" fmla="*/ 5768292 h 7383687"/>
              <a:gd name="connsiteX339" fmla="*/ 3755630 w 9873480"/>
              <a:gd name="connsiteY339" fmla="*/ 5789967 h 7383687"/>
              <a:gd name="connsiteX340" fmla="*/ 3281500 w 9873480"/>
              <a:gd name="connsiteY340" fmla="*/ 5789967 h 7383687"/>
              <a:gd name="connsiteX341" fmla="*/ 3260560 w 9873480"/>
              <a:gd name="connsiteY341" fmla="*/ 5768005 h 7383687"/>
              <a:gd name="connsiteX342" fmla="*/ 3260560 w 9873480"/>
              <a:gd name="connsiteY342" fmla="*/ 5270894 h 7383687"/>
              <a:gd name="connsiteX343" fmla="*/ 3281488 w 9873480"/>
              <a:gd name="connsiteY343" fmla="*/ 5248947 h 7383687"/>
              <a:gd name="connsiteX344" fmla="*/ 4276484 w 9873480"/>
              <a:gd name="connsiteY344" fmla="*/ 5248947 h 7383687"/>
              <a:gd name="connsiteX345" fmla="*/ 4297164 w 9873480"/>
              <a:gd name="connsiteY345" fmla="*/ 5270632 h 7383687"/>
              <a:gd name="connsiteX346" fmla="*/ 4297164 w 9873480"/>
              <a:gd name="connsiteY346" fmla="*/ 5768284 h 7383687"/>
              <a:gd name="connsiteX347" fmla="*/ 4276488 w 9873480"/>
              <a:gd name="connsiteY347" fmla="*/ 5789967 h 7383687"/>
              <a:gd name="connsiteX348" fmla="*/ 3802338 w 9873480"/>
              <a:gd name="connsiteY348" fmla="*/ 5789967 h 7383687"/>
              <a:gd name="connsiteX349" fmla="*/ 3781440 w 9873480"/>
              <a:gd name="connsiteY349" fmla="*/ 5768048 h 7383687"/>
              <a:gd name="connsiteX350" fmla="*/ 3781440 w 9873480"/>
              <a:gd name="connsiteY350" fmla="*/ 5270853 h 7383687"/>
              <a:gd name="connsiteX351" fmla="*/ 3802326 w 9873480"/>
              <a:gd name="connsiteY351" fmla="*/ 5248947 h 7383687"/>
              <a:gd name="connsiteX352" fmla="*/ 4797372 w 9873480"/>
              <a:gd name="connsiteY352" fmla="*/ 5248947 h 7383687"/>
              <a:gd name="connsiteX353" fmla="*/ 4817964 w 9873480"/>
              <a:gd name="connsiteY353" fmla="*/ 5270549 h 7383687"/>
              <a:gd name="connsiteX354" fmla="*/ 4817964 w 9873480"/>
              <a:gd name="connsiteY354" fmla="*/ 5768371 h 7383687"/>
              <a:gd name="connsiteX355" fmla="*/ 4797384 w 9873480"/>
              <a:gd name="connsiteY355" fmla="*/ 5789967 h 7383687"/>
              <a:gd name="connsiteX356" fmla="*/ 4323204 w 9873480"/>
              <a:gd name="connsiteY356" fmla="*/ 5789967 h 7383687"/>
              <a:gd name="connsiteX357" fmla="*/ 4302264 w 9873480"/>
              <a:gd name="connsiteY357" fmla="*/ 5768012 h 7383687"/>
              <a:gd name="connsiteX358" fmla="*/ 4302264 w 9873480"/>
              <a:gd name="connsiteY358" fmla="*/ 5270891 h 7383687"/>
              <a:gd name="connsiteX359" fmla="*/ 4323192 w 9873480"/>
              <a:gd name="connsiteY359" fmla="*/ 5248947 h 7383687"/>
              <a:gd name="connsiteX360" fmla="*/ 5318220 w 9873480"/>
              <a:gd name="connsiteY360" fmla="*/ 5248947 h 7383687"/>
              <a:gd name="connsiteX361" fmla="*/ 5338822 w 9873480"/>
              <a:gd name="connsiteY361" fmla="*/ 5270545 h 7383687"/>
              <a:gd name="connsiteX362" fmla="*/ 5338822 w 9873480"/>
              <a:gd name="connsiteY362" fmla="*/ 5768371 h 7383687"/>
              <a:gd name="connsiteX363" fmla="*/ 5318232 w 9873480"/>
              <a:gd name="connsiteY363" fmla="*/ 5789967 h 7383687"/>
              <a:gd name="connsiteX364" fmla="*/ 4844096 w 9873480"/>
              <a:gd name="connsiteY364" fmla="*/ 5789967 h 7383687"/>
              <a:gd name="connsiteX365" fmla="*/ 4823112 w 9873480"/>
              <a:gd name="connsiteY365" fmla="*/ 5767969 h 7383687"/>
              <a:gd name="connsiteX366" fmla="*/ 4823112 w 9873480"/>
              <a:gd name="connsiteY366" fmla="*/ 5270928 h 7383687"/>
              <a:gd name="connsiteX367" fmla="*/ 4844084 w 9873480"/>
              <a:gd name="connsiteY367" fmla="*/ 5248947 h 7383687"/>
              <a:gd name="connsiteX368" fmla="*/ 5839084 w 9873480"/>
              <a:gd name="connsiteY368" fmla="*/ 5248947 h 7383687"/>
              <a:gd name="connsiteX369" fmla="*/ 5859690 w 9873480"/>
              <a:gd name="connsiteY369" fmla="*/ 5270556 h 7383687"/>
              <a:gd name="connsiteX370" fmla="*/ 5859690 w 9873480"/>
              <a:gd name="connsiteY370" fmla="*/ 5768365 h 7383687"/>
              <a:gd name="connsiteX371" fmla="*/ 5839084 w 9873480"/>
              <a:gd name="connsiteY371" fmla="*/ 5789967 h 7383687"/>
              <a:gd name="connsiteX372" fmla="*/ 5364946 w 9873480"/>
              <a:gd name="connsiteY372" fmla="*/ 5789967 h 7383687"/>
              <a:gd name="connsiteX373" fmla="*/ 5343916 w 9873480"/>
              <a:gd name="connsiteY373" fmla="*/ 5767919 h 7383687"/>
              <a:gd name="connsiteX374" fmla="*/ 5343916 w 9873480"/>
              <a:gd name="connsiteY374" fmla="*/ 5270982 h 7383687"/>
              <a:gd name="connsiteX375" fmla="*/ 5364934 w 9873480"/>
              <a:gd name="connsiteY375" fmla="*/ 5248947 h 7383687"/>
              <a:gd name="connsiteX376" fmla="*/ 6359927 w 9873480"/>
              <a:gd name="connsiteY376" fmla="*/ 5248947 h 7383687"/>
              <a:gd name="connsiteX377" fmla="*/ 6380541 w 9873480"/>
              <a:gd name="connsiteY377" fmla="*/ 5270558 h 7383687"/>
              <a:gd name="connsiteX378" fmla="*/ 6380541 w 9873480"/>
              <a:gd name="connsiteY378" fmla="*/ 5768361 h 7383687"/>
              <a:gd name="connsiteX379" fmla="*/ 6359937 w 9873480"/>
              <a:gd name="connsiteY379" fmla="*/ 5789967 h 7383687"/>
              <a:gd name="connsiteX380" fmla="*/ 5885800 w 9873480"/>
              <a:gd name="connsiteY380" fmla="*/ 5789967 h 7383687"/>
              <a:gd name="connsiteX381" fmla="*/ 5864831 w 9873480"/>
              <a:gd name="connsiteY381" fmla="*/ 5767982 h 7383687"/>
              <a:gd name="connsiteX382" fmla="*/ 5864831 w 9873480"/>
              <a:gd name="connsiteY382" fmla="*/ 5270919 h 7383687"/>
              <a:gd name="connsiteX383" fmla="*/ 5885788 w 9873480"/>
              <a:gd name="connsiteY383" fmla="*/ 5248947 h 7383687"/>
              <a:gd name="connsiteX384" fmla="*/ 6880788 w 9873480"/>
              <a:gd name="connsiteY384" fmla="*/ 5248947 h 7383687"/>
              <a:gd name="connsiteX385" fmla="*/ 6901462 w 9873480"/>
              <a:gd name="connsiteY385" fmla="*/ 5270622 h 7383687"/>
              <a:gd name="connsiteX386" fmla="*/ 6901462 w 9873480"/>
              <a:gd name="connsiteY386" fmla="*/ 5768297 h 7383687"/>
              <a:gd name="connsiteX387" fmla="*/ 6880796 w 9873480"/>
              <a:gd name="connsiteY387" fmla="*/ 5789967 h 7383687"/>
              <a:gd name="connsiteX388" fmla="*/ 6406654 w 9873480"/>
              <a:gd name="connsiteY388" fmla="*/ 5789967 h 7383687"/>
              <a:gd name="connsiteX389" fmla="*/ 6385686 w 9873480"/>
              <a:gd name="connsiteY389" fmla="*/ 5767986 h 7383687"/>
              <a:gd name="connsiteX390" fmla="*/ 6385686 w 9873480"/>
              <a:gd name="connsiteY390" fmla="*/ 5270915 h 7383687"/>
              <a:gd name="connsiteX391" fmla="*/ 6406646 w 9873480"/>
              <a:gd name="connsiteY391" fmla="*/ 5248947 h 7383687"/>
              <a:gd name="connsiteX392" fmla="*/ 7401633 w 9873480"/>
              <a:gd name="connsiteY392" fmla="*/ 5248947 h 7383687"/>
              <a:gd name="connsiteX393" fmla="*/ 7422293 w 9873480"/>
              <a:gd name="connsiteY393" fmla="*/ 5270607 h 7383687"/>
              <a:gd name="connsiteX394" fmla="*/ 7422293 w 9873480"/>
              <a:gd name="connsiteY394" fmla="*/ 5768312 h 7383687"/>
              <a:gd name="connsiteX395" fmla="*/ 7401640 w 9873480"/>
              <a:gd name="connsiteY395" fmla="*/ 5789967 h 7383687"/>
              <a:gd name="connsiteX396" fmla="*/ 6927510 w 9873480"/>
              <a:gd name="connsiteY396" fmla="*/ 5789967 h 7383687"/>
              <a:gd name="connsiteX397" fmla="*/ 6906549 w 9873480"/>
              <a:gd name="connsiteY397" fmla="*/ 5767988 h 7383687"/>
              <a:gd name="connsiteX398" fmla="*/ 6906549 w 9873480"/>
              <a:gd name="connsiteY398" fmla="*/ 5270913 h 7383687"/>
              <a:gd name="connsiteX399" fmla="*/ 6927499 w 9873480"/>
              <a:gd name="connsiteY399" fmla="*/ 5248947 h 7383687"/>
              <a:gd name="connsiteX400" fmla="*/ 7922495 w 9873480"/>
              <a:gd name="connsiteY400" fmla="*/ 5248947 h 7383687"/>
              <a:gd name="connsiteX401" fmla="*/ 7943179 w 9873480"/>
              <a:gd name="connsiteY401" fmla="*/ 5270630 h 7383687"/>
              <a:gd name="connsiteX402" fmla="*/ 7943179 w 9873480"/>
              <a:gd name="connsiteY402" fmla="*/ 5768286 h 7383687"/>
              <a:gd name="connsiteX403" fmla="*/ 7922501 w 9873480"/>
              <a:gd name="connsiteY403" fmla="*/ 5789967 h 7383687"/>
              <a:gd name="connsiteX404" fmla="*/ 7448355 w 9873480"/>
              <a:gd name="connsiteY404" fmla="*/ 5789967 h 7383687"/>
              <a:gd name="connsiteX405" fmla="*/ 7427380 w 9873480"/>
              <a:gd name="connsiteY405" fmla="*/ 5767975 h 7383687"/>
              <a:gd name="connsiteX406" fmla="*/ 7427380 w 9873480"/>
              <a:gd name="connsiteY406" fmla="*/ 5270924 h 7383687"/>
              <a:gd name="connsiteX407" fmla="*/ 7448343 w 9873480"/>
              <a:gd name="connsiteY407" fmla="*/ 5248947 h 7383687"/>
              <a:gd name="connsiteX408" fmla="*/ 8443393 w 9873480"/>
              <a:gd name="connsiteY408" fmla="*/ 5248947 h 7383687"/>
              <a:gd name="connsiteX409" fmla="*/ 8464003 w 9873480"/>
              <a:gd name="connsiteY409" fmla="*/ 5270558 h 7383687"/>
              <a:gd name="connsiteX410" fmla="*/ 8464003 w 9873480"/>
              <a:gd name="connsiteY410" fmla="*/ 5768365 h 7383687"/>
              <a:gd name="connsiteX411" fmla="*/ 8443401 w 9873480"/>
              <a:gd name="connsiteY411" fmla="*/ 5789967 h 7383687"/>
              <a:gd name="connsiteX412" fmla="*/ 7969211 w 9873480"/>
              <a:gd name="connsiteY412" fmla="*/ 5789967 h 7383687"/>
              <a:gd name="connsiteX413" fmla="*/ 7948270 w 9873480"/>
              <a:gd name="connsiteY413" fmla="*/ 5768001 h 7383687"/>
              <a:gd name="connsiteX414" fmla="*/ 7948270 w 9873480"/>
              <a:gd name="connsiteY414" fmla="*/ 5270902 h 7383687"/>
              <a:gd name="connsiteX415" fmla="*/ 7969200 w 9873480"/>
              <a:gd name="connsiteY415" fmla="*/ 5248947 h 7383687"/>
              <a:gd name="connsiteX416" fmla="*/ 8964236 w 9873480"/>
              <a:gd name="connsiteY416" fmla="*/ 5248947 h 7383687"/>
              <a:gd name="connsiteX417" fmla="*/ 8984830 w 9873480"/>
              <a:gd name="connsiteY417" fmla="*/ 5270538 h 7383687"/>
              <a:gd name="connsiteX418" fmla="*/ 8984830 w 9873480"/>
              <a:gd name="connsiteY418" fmla="*/ 5768380 h 7383687"/>
              <a:gd name="connsiteX419" fmla="*/ 8964245 w 9873480"/>
              <a:gd name="connsiteY419" fmla="*/ 5789967 h 7383687"/>
              <a:gd name="connsiteX420" fmla="*/ 8490116 w 9873480"/>
              <a:gd name="connsiteY420" fmla="*/ 5789967 h 7383687"/>
              <a:gd name="connsiteX421" fmla="*/ 8469088 w 9873480"/>
              <a:gd name="connsiteY421" fmla="*/ 5767919 h 7383687"/>
              <a:gd name="connsiteX422" fmla="*/ 8469088 w 9873480"/>
              <a:gd name="connsiteY422" fmla="*/ 5270982 h 7383687"/>
              <a:gd name="connsiteX423" fmla="*/ 8490103 w 9873480"/>
              <a:gd name="connsiteY423" fmla="*/ 5248947 h 7383687"/>
              <a:gd name="connsiteX424" fmla="*/ 9485096 w 9873480"/>
              <a:gd name="connsiteY424" fmla="*/ 5248947 h 7383687"/>
              <a:gd name="connsiteX425" fmla="*/ 9505708 w 9873480"/>
              <a:gd name="connsiteY425" fmla="*/ 5270560 h 7383687"/>
              <a:gd name="connsiteX426" fmla="*/ 9505708 w 9873480"/>
              <a:gd name="connsiteY426" fmla="*/ 5768361 h 7383687"/>
              <a:gd name="connsiteX427" fmla="*/ 9485102 w 9873480"/>
              <a:gd name="connsiteY427" fmla="*/ 5789967 h 7383687"/>
              <a:gd name="connsiteX428" fmla="*/ 9010956 w 9873480"/>
              <a:gd name="connsiteY428" fmla="*/ 5789967 h 7383687"/>
              <a:gd name="connsiteX429" fmla="*/ 8989966 w 9873480"/>
              <a:gd name="connsiteY429" fmla="*/ 5767958 h 7383687"/>
              <a:gd name="connsiteX430" fmla="*/ 8989966 w 9873480"/>
              <a:gd name="connsiteY430" fmla="*/ 5270941 h 7383687"/>
              <a:gd name="connsiteX431" fmla="*/ 9010944 w 9873480"/>
              <a:gd name="connsiteY431" fmla="*/ 5248947 h 7383687"/>
              <a:gd name="connsiteX432" fmla="*/ 630534 w 9873480"/>
              <a:gd name="connsiteY432" fmla="*/ 4702621 h 7383687"/>
              <a:gd name="connsiteX433" fmla="*/ 651376 w 9873480"/>
              <a:gd name="connsiteY433" fmla="*/ 4724471 h 7383687"/>
              <a:gd name="connsiteX434" fmla="*/ 651376 w 9873480"/>
              <a:gd name="connsiteY434" fmla="*/ 5221733 h 7383687"/>
              <a:gd name="connsiteX435" fmla="*/ 630532 w 9873480"/>
              <a:gd name="connsiteY435" fmla="*/ 5243587 h 7383687"/>
              <a:gd name="connsiteX436" fmla="*/ 156394 w 9873480"/>
              <a:gd name="connsiteY436" fmla="*/ 5243587 h 7383687"/>
              <a:gd name="connsiteX437" fmla="*/ 135608 w 9873480"/>
              <a:gd name="connsiteY437" fmla="*/ 5221790 h 7383687"/>
              <a:gd name="connsiteX438" fmla="*/ 135608 w 9873480"/>
              <a:gd name="connsiteY438" fmla="*/ 4724413 h 7383687"/>
              <a:gd name="connsiteX439" fmla="*/ 156392 w 9873480"/>
              <a:gd name="connsiteY439" fmla="*/ 4702621 h 7383687"/>
              <a:gd name="connsiteX440" fmla="*/ 1151442 w 9873480"/>
              <a:gd name="connsiteY440" fmla="*/ 4702621 h 7383687"/>
              <a:gd name="connsiteX441" fmla="*/ 1172228 w 9873480"/>
              <a:gd name="connsiteY441" fmla="*/ 4724413 h 7383687"/>
              <a:gd name="connsiteX442" fmla="*/ 1172228 w 9873480"/>
              <a:gd name="connsiteY442" fmla="*/ 5221790 h 7383687"/>
              <a:gd name="connsiteX443" fmla="*/ 1151438 w 9873480"/>
              <a:gd name="connsiteY443" fmla="*/ 5243587 h 7383687"/>
              <a:gd name="connsiteX444" fmla="*/ 677248 w 9873480"/>
              <a:gd name="connsiteY444" fmla="*/ 5243587 h 7383687"/>
              <a:gd name="connsiteX445" fmla="*/ 656514 w 9873480"/>
              <a:gd name="connsiteY445" fmla="*/ 5221850 h 7383687"/>
              <a:gd name="connsiteX446" fmla="*/ 656514 w 9873480"/>
              <a:gd name="connsiteY446" fmla="*/ 4724355 h 7383687"/>
              <a:gd name="connsiteX447" fmla="*/ 677242 w 9873480"/>
              <a:gd name="connsiteY447" fmla="*/ 4702621 h 7383687"/>
              <a:gd name="connsiteX448" fmla="*/ 1672292 w 9873480"/>
              <a:gd name="connsiteY448" fmla="*/ 4702621 h 7383687"/>
              <a:gd name="connsiteX449" fmla="*/ 1693076 w 9873480"/>
              <a:gd name="connsiteY449" fmla="*/ 4724413 h 7383687"/>
              <a:gd name="connsiteX450" fmla="*/ 1693076 w 9873480"/>
              <a:gd name="connsiteY450" fmla="*/ 5221790 h 7383687"/>
              <a:gd name="connsiteX451" fmla="*/ 1672290 w 9873480"/>
              <a:gd name="connsiteY451" fmla="*/ 5243587 h 7383687"/>
              <a:gd name="connsiteX452" fmla="*/ 1198154 w 9873480"/>
              <a:gd name="connsiteY452" fmla="*/ 5243587 h 7383687"/>
              <a:gd name="connsiteX453" fmla="*/ 1177364 w 9873480"/>
              <a:gd name="connsiteY453" fmla="*/ 5221790 h 7383687"/>
              <a:gd name="connsiteX454" fmla="*/ 1177364 w 9873480"/>
              <a:gd name="connsiteY454" fmla="*/ 4724413 h 7383687"/>
              <a:gd name="connsiteX455" fmla="*/ 1198152 w 9873480"/>
              <a:gd name="connsiteY455" fmla="*/ 4702621 h 7383687"/>
              <a:gd name="connsiteX456" fmla="*/ 2193094 w 9873480"/>
              <a:gd name="connsiteY456" fmla="*/ 4702621 h 7383687"/>
              <a:gd name="connsiteX457" fmla="*/ 2213796 w 9873480"/>
              <a:gd name="connsiteY457" fmla="*/ 4724323 h 7383687"/>
              <a:gd name="connsiteX458" fmla="*/ 2213796 w 9873480"/>
              <a:gd name="connsiteY458" fmla="*/ 5221889 h 7383687"/>
              <a:gd name="connsiteX459" fmla="*/ 2193098 w 9873480"/>
              <a:gd name="connsiteY459" fmla="*/ 5243587 h 7383687"/>
              <a:gd name="connsiteX460" fmla="*/ 1719006 w 9873480"/>
              <a:gd name="connsiteY460" fmla="*/ 5243587 h 7383687"/>
              <a:gd name="connsiteX461" fmla="*/ 1698218 w 9873480"/>
              <a:gd name="connsiteY461" fmla="*/ 5221790 h 7383687"/>
              <a:gd name="connsiteX462" fmla="*/ 1698218 w 9873480"/>
              <a:gd name="connsiteY462" fmla="*/ 4724413 h 7383687"/>
              <a:gd name="connsiteX463" fmla="*/ 1719002 w 9873480"/>
              <a:gd name="connsiteY463" fmla="*/ 4702621 h 7383687"/>
              <a:gd name="connsiteX464" fmla="*/ 2713936 w 9873480"/>
              <a:gd name="connsiteY464" fmla="*/ 4702621 h 7383687"/>
              <a:gd name="connsiteX465" fmla="*/ 2734588 w 9873480"/>
              <a:gd name="connsiteY465" fmla="*/ 4724281 h 7383687"/>
              <a:gd name="connsiteX466" fmla="*/ 2734588 w 9873480"/>
              <a:gd name="connsiteY466" fmla="*/ 5221932 h 7383687"/>
              <a:gd name="connsiteX467" fmla="*/ 2713936 w 9873480"/>
              <a:gd name="connsiteY467" fmla="*/ 5243587 h 7383687"/>
              <a:gd name="connsiteX468" fmla="*/ 2239816 w 9873480"/>
              <a:gd name="connsiteY468" fmla="*/ 5243587 h 7383687"/>
              <a:gd name="connsiteX469" fmla="*/ 2218922 w 9873480"/>
              <a:gd name="connsiteY469" fmla="*/ 5221686 h 7383687"/>
              <a:gd name="connsiteX470" fmla="*/ 2218922 w 9873480"/>
              <a:gd name="connsiteY470" fmla="*/ 4724516 h 7383687"/>
              <a:gd name="connsiteX471" fmla="*/ 2239816 w 9873480"/>
              <a:gd name="connsiteY471" fmla="*/ 4702621 h 7383687"/>
              <a:gd name="connsiteX472" fmla="*/ 3234772 w 9873480"/>
              <a:gd name="connsiteY472" fmla="*/ 4702621 h 7383687"/>
              <a:gd name="connsiteX473" fmla="*/ 3255460 w 9873480"/>
              <a:gd name="connsiteY473" fmla="*/ 4724315 h 7383687"/>
              <a:gd name="connsiteX474" fmla="*/ 3255460 w 9873480"/>
              <a:gd name="connsiteY474" fmla="*/ 5221900 h 7383687"/>
              <a:gd name="connsiteX475" fmla="*/ 3234776 w 9873480"/>
              <a:gd name="connsiteY475" fmla="*/ 5243587 h 7383687"/>
              <a:gd name="connsiteX476" fmla="*/ 2760632 w 9873480"/>
              <a:gd name="connsiteY476" fmla="*/ 5243587 h 7383687"/>
              <a:gd name="connsiteX477" fmla="*/ 2739732 w 9873480"/>
              <a:gd name="connsiteY477" fmla="*/ 5221660 h 7383687"/>
              <a:gd name="connsiteX478" fmla="*/ 2739732 w 9873480"/>
              <a:gd name="connsiteY478" fmla="*/ 4724539 h 7383687"/>
              <a:gd name="connsiteX479" fmla="*/ 2760632 w 9873480"/>
              <a:gd name="connsiteY479" fmla="*/ 4702621 h 7383687"/>
              <a:gd name="connsiteX480" fmla="*/ 3755616 w 9873480"/>
              <a:gd name="connsiteY480" fmla="*/ 4702621 h 7383687"/>
              <a:gd name="connsiteX481" fmla="*/ 3776288 w 9873480"/>
              <a:gd name="connsiteY481" fmla="*/ 4724300 h 7383687"/>
              <a:gd name="connsiteX482" fmla="*/ 3776288 w 9873480"/>
              <a:gd name="connsiteY482" fmla="*/ 5221915 h 7383687"/>
              <a:gd name="connsiteX483" fmla="*/ 3755624 w 9873480"/>
              <a:gd name="connsiteY483" fmla="*/ 5243587 h 7383687"/>
              <a:gd name="connsiteX484" fmla="*/ 3281492 w 9873480"/>
              <a:gd name="connsiteY484" fmla="*/ 5243587 h 7383687"/>
              <a:gd name="connsiteX485" fmla="*/ 3260548 w 9873480"/>
              <a:gd name="connsiteY485" fmla="*/ 5221623 h 7383687"/>
              <a:gd name="connsiteX486" fmla="*/ 3260548 w 9873480"/>
              <a:gd name="connsiteY486" fmla="*/ 4724572 h 7383687"/>
              <a:gd name="connsiteX487" fmla="*/ 3281484 w 9873480"/>
              <a:gd name="connsiteY487" fmla="*/ 4702621 h 7383687"/>
              <a:gd name="connsiteX488" fmla="*/ 4276476 w 9873480"/>
              <a:gd name="connsiteY488" fmla="*/ 4702621 h 7383687"/>
              <a:gd name="connsiteX489" fmla="*/ 4297164 w 9873480"/>
              <a:gd name="connsiteY489" fmla="*/ 4724317 h 7383687"/>
              <a:gd name="connsiteX490" fmla="*/ 4297164 w 9873480"/>
              <a:gd name="connsiteY490" fmla="*/ 5221895 h 7383687"/>
              <a:gd name="connsiteX491" fmla="*/ 4276484 w 9873480"/>
              <a:gd name="connsiteY491" fmla="*/ 5243587 h 7383687"/>
              <a:gd name="connsiteX492" fmla="*/ 3802326 w 9873480"/>
              <a:gd name="connsiteY492" fmla="*/ 5243587 h 7383687"/>
              <a:gd name="connsiteX493" fmla="*/ 3781426 w 9873480"/>
              <a:gd name="connsiteY493" fmla="*/ 5221666 h 7383687"/>
              <a:gd name="connsiteX494" fmla="*/ 3781426 w 9873480"/>
              <a:gd name="connsiteY494" fmla="*/ 4724529 h 7383687"/>
              <a:gd name="connsiteX495" fmla="*/ 3802318 w 9873480"/>
              <a:gd name="connsiteY495" fmla="*/ 4702621 h 7383687"/>
              <a:gd name="connsiteX496" fmla="*/ 4797360 w 9873480"/>
              <a:gd name="connsiteY496" fmla="*/ 4702621 h 7383687"/>
              <a:gd name="connsiteX497" fmla="*/ 4817944 w 9873480"/>
              <a:gd name="connsiteY497" fmla="*/ 4724219 h 7383687"/>
              <a:gd name="connsiteX498" fmla="*/ 4817944 w 9873480"/>
              <a:gd name="connsiteY498" fmla="*/ 5221998 h 7383687"/>
              <a:gd name="connsiteX499" fmla="*/ 4797372 w 9873480"/>
              <a:gd name="connsiteY499" fmla="*/ 5243587 h 7383687"/>
              <a:gd name="connsiteX500" fmla="*/ 4323196 w 9873480"/>
              <a:gd name="connsiteY500" fmla="*/ 5243587 h 7383687"/>
              <a:gd name="connsiteX501" fmla="*/ 4302260 w 9873480"/>
              <a:gd name="connsiteY501" fmla="*/ 5221630 h 7383687"/>
              <a:gd name="connsiteX502" fmla="*/ 4302260 w 9873480"/>
              <a:gd name="connsiteY502" fmla="*/ 4724563 h 7383687"/>
              <a:gd name="connsiteX503" fmla="*/ 4323184 w 9873480"/>
              <a:gd name="connsiteY503" fmla="*/ 4702621 h 7383687"/>
              <a:gd name="connsiteX504" fmla="*/ 5318212 w 9873480"/>
              <a:gd name="connsiteY504" fmla="*/ 4702621 h 7383687"/>
              <a:gd name="connsiteX505" fmla="*/ 5338814 w 9873480"/>
              <a:gd name="connsiteY505" fmla="*/ 4724223 h 7383687"/>
              <a:gd name="connsiteX506" fmla="*/ 5338814 w 9873480"/>
              <a:gd name="connsiteY506" fmla="*/ 5221994 h 7383687"/>
              <a:gd name="connsiteX507" fmla="*/ 5318218 w 9873480"/>
              <a:gd name="connsiteY507" fmla="*/ 5243587 h 7383687"/>
              <a:gd name="connsiteX508" fmla="*/ 4844084 w 9873480"/>
              <a:gd name="connsiteY508" fmla="*/ 5243587 h 7383687"/>
              <a:gd name="connsiteX509" fmla="*/ 4823104 w 9873480"/>
              <a:gd name="connsiteY509" fmla="*/ 5221593 h 7383687"/>
              <a:gd name="connsiteX510" fmla="*/ 4823104 w 9873480"/>
              <a:gd name="connsiteY510" fmla="*/ 4724602 h 7383687"/>
              <a:gd name="connsiteX511" fmla="*/ 4844076 w 9873480"/>
              <a:gd name="connsiteY511" fmla="*/ 4702621 h 7383687"/>
              <a:gd name="connsiteX512" fmla="*/ 5839076 w 9873480"/>
              <a:gd name="connsiteY512" fmla="*/ 4702621 h 7383687"/>
              <a:gd name="connsiteX513" fmla="*/ 5859678 w 9873480"/>
              <a:gd name="connsiteY513" fmla="*/ 4724232 h 7383687"/>
              <a:gd name="connsiteX514" fmla="*/ 5859678 w 9873480"/>
              <a:gd name="connsiteY514" fmla="*/ 5221985 h 7383687"/>
              <a:gd name="connsiteX515" fmla="*/ 5839082 w 9873480"/>
              <a:gd name="connsiteY515" fmla="*/ 5243587 h 7383687"/>
              <a:gd name="connsiteX516" fmla="*/ 5364936 w 9873480"/>
              <a:gd name="connsiteY516" fmla="*/ 5243587 h 7383687"/>
              <a:gd name="connsiteX517" fmla="*/ 5343904 w 9873480"/>
              <a:gd name="connsiteY517" fmla="*/ 5221533 h 7383687"/>
              <a:gd name="connsiteX518" fmla="*/ 5343904 w 9873480"/>
              <a:gd name="connsiteY518" fmla="*/ 4724660 h 7383687"/>
              <a:gd name="connsiteX519" fmla="*/ 5364926 w 9873480"/>
              <a:gd name="connsiteY519" fmla="*/ 4702621 h 7383687"/>
              <a:gd name="connsiteX520" fmla="*/ 6359923 w 9873480"/>
              <a:gd name="connsiteY520" fmla="*/ 4702621 h 7383687"/>
              <a:gd name="connsiteX521" fmla="*/ 6380534 w 9873480"/>
              <a:gd name="connsiteY521" fmla="*/ 4724234 h 7383687"/>
              <a:gd name="connsiteX522" fmla="*/ 6380534 w 9873480"/>
              <a:gd name="connsiteY522" fmla="*/ 5221979 h 7383687"/>
              <a:gd name="connsiteX523" fmla="*/ 6359927 w 9873480"/>
              <a:gd name="connsiteY523" fmla="*/ 5243587 h 7383687"/>
              <a:gd name="connsiteX524" fmla="*/ 5885788 w 9873480"/>
              <a:gd name="connsiteY524" fmla="*/ 5243587 h 7383687"/>
              <a:gd name="connsiteX525" fmla="*/ 5864818 w 9873480"/>
              <a:gd name="connsiteY525" fmla="*/ 5221597 h 7383687"/>
              <a:gd name="connsiteX526" fmla="*/ 5864818 w 9873480"/>
              <a:gd name="connsiteY526" fmla="*/ 4724597 h 7383687"/>
              <a:gd name="connsiteX527" fmla="*/ 5885778 w 9873480"/>
              <a:gd name="connsiteY527" fmla="*/ 4702621 h 7383687"/>
              <a:gd name="connsiteX528" fmla="*/ 6880780 w 9873480"/>
              <a:gd name="connsiteY528" fmla="*/ 4702621 h 7383687"/>
              <a:gd name="connsiteX529" fmla="*/ 6901452 w 9873480"/>
              <a:gd name="connsiteY529" fmla="*/ 4724293 h 7383687"/>
              <a:gd name="connsiteX530" fmla="*/ 6901452 w 9873480"/>
              <a:gd name="connsiteY530" fmla="*/ 5221919 h 7383687"/>
              <a:gd name="connsiteX531" fmla="*/ 6880784 w 9873480"/>
              <a:gd name="connsiteY531" fmla="*/ 5243587 h 7383687"/>
              <a:gd name="connsiteX532" fmla="*/ 6406646 w 9873480"/>
              <a:gd name="connsiteY532" fmla="*/ 5243587 h 7383687"/>
              <a:gd name="connsiteX533" fmla="*/ 6385673 w 9873480"/>
              <a:gd name="connsiteY533" fmla="*/ 5221597 h 7383687"/>
              <a:gd name="connsiteX534" fmla="*/ 6385673 w 9873480"/>
              <a:gd name="connsiteY534" fmla="*/ 4724595 h 7383687"/>
              <a:gd name="connsiteX535" fmla="*/ 6406630 w 9873480"/>
              <a:gd name="connsiteY535" fmla="*/ 4702621 h 7383687"/>
              <a:gd name="connsiteX536" fmla="*/ 7401622 w 9873480"/>
              <a:gd name="connsiteY536" fmla="*/ 4702621 h 7383687"/>
              <a:gd name="connsiteX537" fmla="*/ 7422282 w 9873480"/>
              <a:gd name="connsiteY537" fmla="*/ 4724281 h 7383687"/>
              <a:gd name="connsiteX538" fmla="*/ 7422282 w 9873480"/>
              <a:gd name="connsiteY538" fmla="*/ 5221934 h 7383687"/>
              <a:gd name="connsiteX539" fmla="*/ 7401633 w 9873480"/>
              <a:gd name="connsiteY539" fmla="*/ 5243587 h 7383687"/>
              <a:gd name="connsiteX540" fmla="*/ 6927503 w 9873480"/>
              <a:gd name="connsiteY540" fmla="*/ 5243587 h 7383687"/>
              <a:gd name="connsiteX541" fmla="*/ 6906539 w 9873480"/>
              <a:gd name="connsiteY541" fmla="*/ 5221606 h 7383687"/>
              <a:gd name="connsiteX542" fmla="*/ 6906539 w 9873480"/>
              <a:gd name="connsiteY542" fmla="*/ 4724587 h 7383687"/>
              <a:gd name="connsiteX543" fmla="*/ 6927490 w 9873480"/>
              <a:gd name="connsiteY543" fmla="*/ 4702621 h 7383687"/>
              <a:gd name="connsiteX544" fmla="*/ 7922488 w 9873480"/>
              <a:gd name="connsiteY544" fmla="*/ 4702621 h 7383687"/>
              <a:gd name="connsiteX545" fmla="*/ 7943167 w 9873480"/>
              <a:gd name="connsiteY545" fmla="*/ 4724302 h 7383687"/>
              <a:gd name="connsiteX546" fmla="*/ 7943167 w 9873480"/>
              <a:gd name="connsiteY546" fmla="*/ 5221910 h 7383687"/>
              <a:gd name="connsiteX547" fmla="*/ 7922492 w 9873480"/>
              <a:gd name="connsiteY547" fmla="*/ 5243587 h 7383687"/>
              <a:gd name="connsiteX548" fmla="*/ 7448345 w 9873480"/>
              <a:gd name="connsiteY548" fmla="*/ 5243587 h 7383687"/>
              <a:gd name="connsiteX549" fmla="*/ 7427369 w 9873480"/>
              <a:gd name="connsiteY549" fmla="*/ 5221595 h 7383687"/>
              <a:gd name="connsiteX550" fmla="*/ 7427369 w 9873480"/>
              <a:gd name="connsiteY550" fmla="*/ 4724600 h 7383687"/>
              <a:gd name="connsiteX551" fmla="*/ 7448333 w 9873480"/>
              <a:gd name="connsiteY551" fmla="*/ 4702621 h 7383687"/>
              <a:gd name="connsiteX552" fmla="*/ 8443383 w 9873480"/>
              <a:gd name="connsiteY552" fmla="*/ 4702621 h 7383687"/>
              <a:gd name="connsiteX553" fmla="*/ 8463991 w 9873480"/>
              <a:gd name="connsiteY553" fmla="*/ 4724232 h 7383687"/>
              <a:gd name="connsiteX554" fmla="*/ 8463991 w 9873480"/>
              <a:gd name="connsiteY554" fmla="*/ 5221983 h 7383687"/>
              <a:gd name="connsiteX555" fmla="*/ 8443393 w 9873480"/>
              <a:gd name="connsiteY555" fmla="*/ 5243587 h 7383687"/>
              <a:gd name="connsiteX556" fmla="*/ 7969200 w 9873480"/>
              <a:gd name="connsiteY556" fmla="*/ 5243587 h 7383687"/>
              <a:gd name="connsiteX557" fmla="*/ 7948262 w 9873480"/>
              <a:gd name="connsiteY557" fmla="*/ 5221619 h 7383687"/>
              <a:gd name="connsiteX558" fmla="*/ 7948262 w 9873480"/>
              <a:gd name="connsiteY558" fmla="*/ 4724576 h 7383687"/>
              <a:gd name="connsiteX559" fmla="*/ 7969191 w 9873480"/>
              <a:gd name="connsiteY559" fmla="*/ 4702621 h 7383687"/>
              <a:gd name="connsiteX560" fmla="*/ 8964226 w 9873480"/>
              <a:gd name="connsiteY560" fmla="*/ 4702621 h 7383687"/>
              <a:gd name="connsiteX561" fmla="*/ 8984819 w 9873480"/>
              <a:gd name="connsiteY561" fmla="*/ 4724212 h 7383687"/>
              <a:gd name="connsiteX562" fmla="*/ 8984819 w 9873480"/>
              <a:gd name="connsiteY562" fmla="*/ 5222002 h 7383687"/>
              <a:gd name="connsiteX563" fmla="*/ 8964234 w 9873480"/>
              <a:gd name="connsiteY563" fmla="*/ 5243587 h 7383687"/>
              <a:gd name="connsiteX564" fmla="*/ 8490107 w 9873480"/>
              <a:gd name="connsiteY564" fmla="*/ 5243587 h 7383687"/>
              <a:gd name="connsiteX565" fmla="*/ 8469078 w 9873480"/>
              <a:gd name="connsiteY565" fmla="*/ 5221540 h 7383687"/>
              <a:gd name="connsiteX566" fmla="*/ 8469078 w 9873480"/>
              <a:gd name="connsiteY566" fmla="*/ 4724656 h 7383687"/>
              <a:gd name="connsiteX567" fmla="*/ 8490095 w 9873480"/>
              <a:gd name="connsiteY567" fmla="*/ 4702621 h 7383687"/>
              <a:gd name="connsiteX568" fmla="*/ 9485090 w 9873480"/>
              <a:gd name="connsiteY568" fmla="*/ 4702621 h 7383687"/>
              <a:gd name="connsiteX569" fmla="*/ 9505700 w 9873480"/>
              <a:gd name="connsiteY569" fmla="*/ 4724232 h 7383687"/>
              <a:gd name="connsiteX570" fmla="*/ 9505700 w 9873480"/>
              <a:gd name="connsiteY570" fmla="*/ 5221983 h 7383687"/>
              <a:gd name="connsiteX571" fmla="*/ 9485096 w 9873480"/>
              <a:gd name="connsiteY571" fmla="*/ 5243587 h 7383687"/>
              <a:gd name="connsiteX572" fmla="*/ 9010946 w 9873480"/>
              <a:gd name="connsiteY572" fmla="*/ 5243587 h 7383687"/>
              <a:gd name="connsiteX573" fmla="*/ 8989958 w 9873480"/>
              <a:gd name="connsiteY573" fmla="*/ 5221580 h 7383687"/>
              <a:gd name="connsiteX574" fmla="*/ 8989958 w 9873480"/>
              <a:gd name="connsiteY574" fmla="*/ 4724615 h 7383687"/>
              <a:gd name="connsiteX575" fmla="*/ 9010933 w 9873480"/>
              <a:gd name="connsiteY575" fmla="*/ 4702621 h 7383687"/>
              <a:gd name="connsiteX576" fmla="*/ 630534 w 9873480"/>
              <a:gd name="connsiteY576" fmla="*/ 4156239 h 7383687"/>
              <a:gd name="connsiteX577" fmla="*/ 651376 w 9873480"/>
              <a:gd name="connsiteY577" fmla="*/ 4178091 h 7383687"/>
              <a:gd name="connsiteX578" fmla="*/ 651376 w 9873480"/>
              <a:gd name="connsiteY578" fmla="*/ 4675406 h 7383687"/>
              <a:gd name="connsiteX579" fmla="*/ 630584 w 9873480"/>
              <a:gd name="connsiteY579" fmla="*/ 4697207 h 7383687"/>
              <a:gd name="connsiteX580" fmla="*/ 156344 w 9873480"/>
              <a:gd name="connsiteY580" fmla="*/ 4697207 h 7383687"/>
              <a:gd name="connsiteX581" fmla="*/ 135608 w 9873480"/>
              <a:gd name="connsiteY581" fmla="*/ 4675464 h 7383687"/>
              <a:gd name="connsiteX582" fmla="*/ 135608 w 9873480"/>
              <a:gd name="connsiteY582" fmla="*/ 4178034 h 7383687"/>
              <a:gd name="connsiteX583" fmla="*/ 156392 w 9873480"/>
              <a:gd name="connsiteY583" fmla="*/ 4156239 h 7383687"/>
              <a:gd name="connsiteX584" fmla="*/ 1151442 w 9873480"/>
              <a:gd name="connsiteY584" fmla="*/ 4156239 h 7383687"/>
              <a:gd name="connsiteX585" fmla="*/ 1172228 w 9873480"/>
              <a:gd name="connsiteY585" fmla="*/ 4178034 h 7383687"/>
              <a:gd name="connsiteX586" fmla="*/ 1172228 w 9873480"/>
              <a:gd name="connsiteY586" fmla="*/ 4675464 h 7383687"/>
              <a:gd name="connsiteX587" fmla="*/ 1151492 w 9873480"/>
              <a:gd name="connsiteY587" fmla="*/ 4697207 h 7383687"/>
              <a:gd name="connsiteX588" fmla="*/ 677196 w 9873480"/>
              <a:gd name="connsiteY588" fmla="*/ 4697207 h 7383687"/>
              <a:gd name="connsiteX589" fmla="*/ 656514 w 9873480"/>
              <a:gd name="connsiteY589" fmla="*/ 4675524 h 7383687"/>
              <a:gd name="connsiteX590" fmla="*/ 656514 w 9873480"/>
              <a:gd name="connsiteY590" fmla="*/ 4177974 h 7383687"/>
              <a:gd name="connsiteX591" fmla="*/ 677242 w 9873480"/>
              <a:gd name="connsiteY591" fmla="*/ 4156239 h 7383687"/>
              <a:gd name="connsiteX592" fmla="*/ 1672292 w 9873480"/>
              <a:gd name="connsiteY592" fmla="*/ 4156239 h 7383687"/>
              <a:gd name="connsiteX593" fmla="*/ 1693076 w 9873480"/>
              <a:gd name="connsiteY593" fmla="*/ 4178034 h 7383687"/>
              <a:gd name="connsiteX594" fmla="*/ 1693076 w 9873480"/>
              <a:gd name="connsiteY594" fmla="*/ 4675464 h 7383687"/>
              <a:gd name="connsiteX595" fmla="*/ 1672340 w 9873480"/>
              <a:gd name="connsiteY595" fmla="*/ 4697207 h 7383687"/>
              <a:gd name="connsiteX596" fmla="*/ 1198104 w 9873480"/>
              <a:gd name="connsiteY596" fmla="*/ 4697207 h 7383687"/>
              <a:gd name="connsiteX597" fmla="*/ 1177364 w 9873480"/>
              <a:gd name="connsiteY597" fmla="*/ 4675464 h 7383687"/>
              <a:gd name="connsiteX598" fmla="*/ 1177364 w 9873480"/>
              <a:gd name="connsiteY598" fmla="*/ 4178034 h 7383687"/>
              <a:gd name="connsiteX599" fmla="*/ 1198152 w 9873480"/>
              <a:gd name="connsiteY599" fmla="*/ 4156239 h 7383687"/>
              <a:gd name="connsiteX600" fmla="*/ 2193082 w 9873480"/>
              <a:gd name="connsiteY600" fmla="*/ 4156239 h 7383687"/>
              <a:gd name="connsiteX601" fmla="*/ 2213782 w 9873480"/>
              <a:gd name="connsiteY601" fmla="*/ 4177935 h 7383687"/>
              <a:gd name="connsiteX602" fmla="*/ 2213782 w 9873480"/>
              <a:gd name="connsiteY602" fmla="*/ 4675565 h 7383687"/>
              <a:gd name="connsiteX603" fmla="*/ 2193132 w 9873480"/>
              <a:gd name="connsiteY603" fmla="*/ 4697207 h 7383687"/>
              <a:gd name="connsiteX604" fmla="*/ 1718952 w 9873480"/>
              <a:gd name="connsiteY604" fmla="*/ 4697207 h 7383687"/>
              <a:gd name="connsiteX605" fmla="*/ 1698218 w 9873480"/>
              <a:gd name="connsiteY605" fmla="*/ 4675464 h 7383687"/>
              <a:gd name="connsiteX606" fmla="*/ 1698218 w 9873480"/>
              <a:gd name="connsiteY606" fmla="*/ 4178034 h 7383687"/>
              <a:gd name="connsiteX607" fmla="*/ 1719002 w 9873480"/>
              <a:gd name="connsiteY607" fmla="*/ 4156239 h 7383687"/>
              <a:gd name="connsiteX608" fmla="*/ 2713920 w 9873480"/>
              <a:gd name="connsiteY608" fmla="*/ 4156239 h 7383687"/>
              <a:gd name="connsiteX609" fmla="*/ 2734568 w 9873480"/>
              <a:gd name="connsiteY609" fmla="*/ 4177896 h 7383687"/>
              <a:gd name="connsiteX610" fmla="*/ 2734568 w 9873480"/>
              <a:gd name="connsiteY610" fmla="*/ 4675608 h 7383687"/>
              <a:gd name="connsiteX611" fmla="*/ 2713976 w 9873480"/>
              <a:gd name="connsiteY611" fmla="*/ 4697207 h 7383687"/>
              <a:gd name="connsiteX612" fmla="*/ 2239754 w 9873480"/>
              <a:gd name="connsiteY612" fmla="*/ 4697207 h 7383687"/>
              <a:gd name="connsiteX613" fmla="*/ 2218904 w 9873480"/>
              <a:gd name="connsiteY613" fmla="*/ 4675353 h 7383687"/>
              <a:gd name="connsiteX614" fmla="*/ 2218904 w 9873480"/>
              <a:gd name="connsiteY614" fmla="*/ 4178134 h 7383687"/>
              <a:gd name="connsiteX615" fmla="*/ 2239792 w 9873480"/>
              <a:gd name="connsiteY615" fmla="*/ 4156239 h 7383687"/>
              <a:gd name="connsiteX616" fmla="*/ 3234762 w 9873480"/>
              <a:gd name="connsiteY616" fmla="*/ 4156239 h 7383687"/>
              <a:gd name="connsiteX617" fmla="*/ 3255452 w 9873480"/>
              <a:gd name="connsiteY617" fmla="*/ 4177933 h 7383687"/>
              <a:gd name="connsiteX618" fmla="*/ 3255452 w 9873480"/>
              <a:gd name="connsiteY618" fmla="*/ 4675574 h 7383687"/>
              <a:gd name="connsiteX619" fmla="*/ 3234816 w 9873480"/>
              <a:gd name="connsiteY619" fmla="*/ 4697207 h 7383687"/>
              <a:gd name="connsiteX620" fmla="*/ 2760576 w 9873480"/>
              <a:gd name="connsiteY620" fmla="*/ 4697207 h 7383687"/>
              <a:gd name="connsiteX621" fmla="*/ 2739728 w 9873480"/>
              <a:gd name="connsiteY621" fmla="*/ 4675334 h 7383687"/>
              <a:gd name="connsiteX622" fmla="*/ 2739728 w 9873480"/>
              <a:gd name="connsiteY622" fmla="*/ 4178155 h 7383687"/>
              <a:gd name="connsiteX623" fmla="*/ 2760632 w 9873480"/>
              <a:gd name="connsiteY623" fmla="*/ 4156239 h 7383687"/>
              <a:gd name="connsiteX624" fmla="*/ 3755602 w 9873480"/>
              <a:gd name="connsiteY624" fmla="*/ 4156239 h 7383687"/>
              <a:gd name="connsiteX625" fmla="*/ 3776282 w 9873480"/>
              <a:gd name="connsiteY625" fmla="*/ 4177920 h 7383687"/>
              <a:gd name="connsiteX626" fmla="*/ 3776282 w 9873480"/>
              <a:gd name="connsiteY626" fmla="*/ 4675586 h 7383687"/>
              <a:gd name="connsiteX627" fmla="*/ 3755664 w 9873480"/>
              <a:gd name="connsiteY627" fmla="*/ 4697207 h 7383687"/>
              <a:gd name="connsiteX628" fmla="*/ 3281434 w 9873480"/>
              <a:gd name="connsiteY628" fmla="*/ 4697207 h 7383687"/>
              <a:gd name="connsiteX629" fmla="*/ 3260540 w 9873480"/>
              <a:gd name="connsiteY629" fmla="*/ 4675301 h 7383687"/>
              <a:gd name="connsiteX630" fmla="*/ 3260540 w 9873480"/>
              <a:gd name="connsiteY630" fmla="*/ 4178187 h 7383687"/>
              <a:gd name="connsiteX631" fmla="*/ 3281472 w 9873480"/>
              <a:gd name="connsiteY631" fmla="*/ 4156239 h 7383687"/>
              <a:gd name="connsiteX632" fmla="*/ 4276470 w 9873480"/>
              <a:gd name="connsiteY632" fmla="*/ 4156239 h 7383687"/>
              <a:gd name="connsiteX633" fmla="*/ 4297148 w 9873480"/>
              <a:gd name="connsiteY633" fmla="*/ 4177931 h 7383687"/>
              <a:gd name="connsiteX634" fmla="*/ 4297148 w 9873480"/>
              <a:gd name="connsiteY634" fmla="*/ 4675576 h 7383687"/>
              <a:gd name="connsiteX635" fmla="*/ 4276528 w 9873480"/>
              <a:gd name="connsiteY635" fmla="*/ 4697207 h 7383687"/>
              <a:gd name="connsiteX636" fmla="*/ 3802272 w 9873480"/>
              <a:gd name="connsiteY636" fmla="*/ 4697207 h 7383687"/>
              <a:gd name="connsiteX637" fmla="*/ 3781418 w 9873480"/>
              <a:gd name="connsiteY637" fmla="*/ 4675340 h 7383687"/>
              <a:gd name="connsiteX638" fmla="*/ 3781418 w 9873480"/>
              <a:gd name="connsiteY638" fmla="*/ 4178145 h 7383687"/>
              <a:gd name="connsiteX639" fmla="*/ 3802310 w 9873480"/>
              <a:gd name="connsiteY639" fmla="*/ 4156239 h 7383687"/>
              <a:gd name="connsiteX640" fmla="*/ 4797348 w 9873480"/>
              <a:gd name="connsiteY640" fmla="*/ 4156239 h 7383687"/>
              <a:gd name="connsiteX641" fmla="*/ 4817944 w 9873480"/>
              <a:gd name="connsiteY641" fmla="*/ 4177839 h 7383687"/>
              <a:gd name="connsiteX642" fmla="*/ 4817944 w 9873480"/>
              <a:gd name="connsiteY642" fmla="*/ 4675665 h 7383687"/>
              <a:gd name="connsiteX643" fmla="*/ 4797408 w 9873480"/>
              <a:gd name="connsiteY643" fmla="*/ 4697207 h 7383687"/>
              <a:gd name="connsiteX644" fmla="*/ 4323136 w 9873480"/>
              <a:gd name="connsiteY644" fmla="*/ 4697207 h 7383687"/>
              <a:gd name="connsiteX645" fmla="*/ 4302250 w 9873480"/>
              <a:gd name="connsiteY645" fmla="*/ 4675301 h 7383687"/>
              <a:gd name="connsiteX646" fmla="*/ 4302250 w 9873480"/>
              <a:gd name="connsiteY646" fmla="*/ 4178183 h 7383687"/>
              <a:gd name="connsiteX647" fmla="*/ 4323178 w 9873480"/>
              <a:gd name="connsiteY647" fmla="*/ 4156239 h 7383687"/>
              <a:gd name="connsiteX648" fmla="*/ 5318206 w 9873480"/>
              <a:gd name="connsiteY648" fmla="*/ 4156239 h 7383687"/>
              <a:gd name="connsiteX649" fmla="*/ 5338806 w 9873480"/>
              <a:gd name="connsiteY649" fmla="*/ 4177839 h 7383687"/>
              <a:gd name="connsiteX650" fmla="*/ 5338806 w 9873480"/>
              <a:gd name="connsiteY650" fmla="*/ 4675667 h 7383687"/>
              <a:gd name="connsiteX651" fmla="*/ 5318260 w 9873480"/>
              <a:gd name="connsiteY651" fmla="*/ 4697207 h 7383687"/>
              <a:gd name="connsiteX652" fmla="*/ 4844028 w 9873480"/>
              <a:gd name="connsiteY652" fmla="*/ 4697207 h 7383687"/>
              <a:gd name="connsiteX653" fmla="*/ 4823084 w 9873480"/>
              <a:gd name="connsiteY653" fmla="*/ 4675265 h 7383687"/>
              <a:gd name="connsiteX654" fmla="*/ 4823084 w 9873480"/>
              <a:gd name="connsiteY654" fmla="*/ 4178222 h 7383687"/>
              <a:gd name="connsiteX655" fmla="*/ 4844064 w 9873480"/>
              <a:gd name="connsiteY655" fmla="*/ 4156239 h 7383687"/>
              <a:gd name="connsiteX656" fmla="*/ 5839047 w 9873480"/>
              <a:gd name="connsiteY656" fmla="*/ 4156239 h 7383687"/>
              <a:gd name="connsiteX657" fmla="*/ 5859666 w 9873480"/>
              <a:gd name="connsiteY657" fmla="*/ 4177849 h 7383687"/>
              <a:gd name="connsiteX658" fmla="*/ 5859666 w 9873480"/>
              <a:gd name="connsiteY658" fmla="*/ 4675659 h 7383687"/>
              <a:gd name="connsiteX659" fmla="*/ 5839107 w 9873480"/>
              <a:gd name="connsiteY659" fmla="*/ 4697207 h 7383687"/>
              <a:gd name="connsiteX660" fmla="*/ 5364876 w 9873480"/>
              <a:gd name="connsiteY660" fmla="*/ 4697207 h 7383687"/>
              <a:gd name="connsiteX661" fmla="*/ 5343900 w 9873480"/>
              <a:gd name="connsiteY661" fmla="*/ 4675213 h 7383687"/>
              <a:gd name="connsiteX662" fmla="*/ 5343900 w 9873480"/>
              <a:gd name="connsiteY662" fmla="*/ 4178273 h 7383687"/>
              <a:gd name="connsiteX663" fmla="*/ 5364914 w 9873480"/>
              <a:gd name="connsiteY663" fmla="*/ 4156239 h 7383687"/>
              <a:gd name="connsiteX664" fmla="*/ 6359912 w 9873480"/>
              <a:gd name="connsiteY664" fmla="*/ 4156239 h 7383687"/>
              <a:gd name="connsiteX665" fmla="*/ 6380528 w 9873480"/>
              <a:gd name="connsiteY665" fmla="*/ 4177856 h 7383687"/>
              <a:gd name="connsiteX666" fmla="*/ 6380528 w 9873480"/>
              <a:gd name="connsiteY666" fmla="*/ 4675653 h 7383687"/>
              <a:gd name="connsiteX667" fmla="*/ 6359966 w 9873480"/>
              <a:gd name="connsiteY667" fmla="*/ 4697207 h 7383687"/>
              <a:gd name="connsiteX668" fmla="*/ 5885730 w 9873480"/>
              <a:gd name="connsiteY668" fmla="*/ 4697207 h 7383687"/>
              <a:gd name="connsiteX669" fmla="*/ 5864810 w 9873480"/>
              <a:gd name="connsiteY669" fmla="*/ 4675273 h 7383687"/>
              <a:gd name="connsiteX670" fmla="*/ 5864810 w 9873480"/>
              <a:gd name="connsiteY670" fmla="*/ 4178213 h 7383687"/>
              <a:gd name="connsiteX671" fmla="*/ 5885768 w 9873480"/>
              <a:gd name="connsiteY671" fmla="*/ 4156239 h 7383687"/>
              <a:gd name="connsiteX672" fmla="*/ 6880770 w 9873480"/>
              <a:gd name="connsiteY672" fmla="*/ 4156239 h 7383687"/>
              <a:gd name="connsiteX673" fmla="*/ 6901444 w 9873480"/>
              <a:gd name="connsiteY673" fmla="*/ 4177913 h 7383687"/>
              <a:gd name="connsiteX674" fmla="*/ 6901444 w 9873480"/>
              <a:gd name="connsiteY674" fmla="*/ 4675593 h 7383687"/>
              <a:gd name="connsiteX675" fmla="*/ 6880830 w 9873480"/>
              <a:gd name="connsiteY675" fmla="*/ 4697207 h 7383687"/>
              <a:gd name="connsiteX676" fmla="*/ 6406583 w 9873480"/>
              <a:gd name="connsiteY676" fmla="*/ 4697207 h 7383687"/>
              <a:gd name="connsiteX677" fmla="*/ 6385669 w 9873480"/>
              <a:gd name="connsiteY677" fmla="*/ 4675278 h 7383687"/>
              <a:gd name="connsiteX678" fmla="*/ 6385669 w 9873480"/>
              <a:gd name="connsiteY678" fmla="*/ 4178211 h 7383687"/>
              <a:gd name="connsiteX679" fmla="*/ 6406622 w 9873480"/>
              <a:gd name="connsiteY679" fmla="*/ 4156239 h 7383687"/>
              <a:gd name="connsiteX680" fmla="*/ 7401612 w 9873480"/>
              <a:gd name="connsiteY680" fmla="*/ 4156239 h 7383687"/>
              <a:gd name="connsiteX681" fmla="*/ 7422272 w 9873480"/>
              <a:gd name="connsiteY681" fmla="*/ 4177899 h 7383687"/>
              <a:gd name="connsiteX682" fmla="*/ 7422272 w 9873480"/>
              <a:gd name="connsiteY682" fmla="*/ 4675608 h 7383687"/>
              <a:gd name="connsiteX683" fmla="*/ 7401672 w 9873480"/>
              <a:gd name="connsiteY683" fmla="*/ 4697207 h 7383687"/>
              <a:gd name="connsiteX684" fmla="*/ 6927442 w 9873480"/>
              <a:gd name="connsiteY684" fmla="*/ 4697207 h 7383687"/>
              <a:gd name="connsiteX685" fmla="*/ 6906529 w 9873480"/>
              <a:gd name="connsiteY685" fmla="*/ 4675280 h 7383687"/>
              <a:gd name="connsiteX686" fmla="*/ 6906529 w 9873480"/>
              <a:gd name="connsiteY686" fmla="*/ 4178205 h 7383687"/>
              <a:gd name="connsiteX687" fmla="*/ 6927483 w 9873480"/>
              <a:gd name="connsiteY687" fmla="*/ 4156239 h 7383687"/>
              <a:gd name="connsiteX688" fmla="*/ 7922479 w 9873480"/>
              <a:gd name="connsiteY688" fmla="*/ 4156239 h 7383687"/>
              <a:gd name="connsiteX689" fmla="*/ 7943159 w 9873480"/>
              <a:gd name="connsiteY689" fmla="*/ 4177918 h 7383687"/>
              <a:gd name="connsiteX690" fmla="*/ 7943159 w 9873480"/>
              <a:gd name="connsiteY690" fmla="*/ 4675586 h 7383687"/>
              <a:gd name="connsiteX691" fmla="*/ 7922537 w 9873480"/>
              <a:gd name="connsiteY691" fmla="*/ 4697207 h 7383687"/>
              <a:gd name="connsiteX692" fmla="*/ 7448285 w 9873480"/>
              <a:gd name="connsiteY692" fmla="*/ 4697207 h 7383687"/>
              <a:gd name="connsiteX693" fmla="*/ 7427359 w 9873480"/>
              <a:gd name="connsiteY693" fmla="*/ 4675269 h 7383687"/>
              <a:gd name="connsiteX694" fmla="*/ 7427359 w 9873480"/>
              <a:gd name="connsiteY694" fmla="*/ 4178215 h 7383687"/>
              <a:gd name="connsiteX695" fmla="*/ 7448321 w 9873480"/>
              <a:gd name="connsiteY695" fmla="*/ 4156239 h 7383687"/>
              <a:gd name="connsiteX696" fmla="*/ 8443375 w 9873480"/>
              <a:gd name="connsiteY696" fmla="*/ 4156239 h 7383687"/>
              <a:gd name="connsiteX697" fmla="*/ 8463985 w 9873480"/>
              <a:gd name="connsiteY697" fmla="*/ 4177852 h 7383687"/>
              <a:gd name="connsiteX698" fmla="*/ 8463985 w 9873480"/>
              <a:gd name="connsiteY698" fmla="*/ 4675657 h 7383687"/>
              <a:gd name="connsiteX699" fmla="*/ 8443433 w 9873480"/>
              <a:gd name="connsiteY699" fmla="*/ 4697207 h 7383687"/>
              <a:gd name="connsiteX700" fmla="*/ 7969141 w 9873480"/>
              <a:gd name="connsiteY700" fmla="*/ 4697207 h 7383687"/>
              <a:gd name="connsiteX701" fmla="*/ 7948245 w 9873480"/>
              <a:gd name="connsiteY701" fmla="*/ 4675288 h 7383687"/>
              <a:gd name="connsiteX702" fmla="*/ 7948245 w 9873480"/>
              <a:gd name="connsiteY702" fmla="*/ 4178198 h 7383687"/>
              <a:gd name="connsiteX703" fmla="*/ 7969185 w 9873480"/>
              <a:gd name="connsiteY703" fmla="*/ 4156239 h 7383687"/>
              <a:gd name="connsiteX704" fmla="*/ 8964215 w 9873480"/>
              <a:gd name="connsiteY704" fmla="*/ 4156239 h 7383687"/>
              <a:gd name="connsiteX705" fmla="*/ 8984808 w 9873480"/>
              <a:gd name="connsiteY705" fmla="*/ 4177832 h 7383687"/>
              <a:gd name="connsiteX706" fmla="*/ 8984808 w 9873480"/>
              <a:gd name="connsiteY706" fmla="*/ 4675676 h 7383687"/>
              <a:gd name="connsiteX707" fmla="*/ 8964275 w 9873480"/>
              <a:gd name="connsiteY707" fmla="*/ 4697207 h 7383687"/>
              <a:gd name="connsiteX708" fmla="*/ 8490048 w 9873480"/>
              <a:gd name="connsiteY708" fmla="*/ 4697207 h 7383687"/>
              <a:gd name="connsiteX709" fmla="*/ 8469063 w 9873480"/>
              <a:gd name="connsiteY709" fmla="*/ 4675209 h 7383687"/>
              <a:gd name="connsiteX710" fmla="*/ 8469063 w 9873480"/>
              <a:gd name="connsiteY710" fmla="*/ 4178275 h 7383687"/>
              <a:gd name="connsiteX711" fmla="*/ 8490089 w 9873480"/>
              <a:gd name="connsiteY711" fmla="*/ 4156239 h 7383687"/>
              <a:gd name="connsiteX712" fmla="*/ 9485078 w 9873480"/>
              <a:gd name="connsiteY712" fmla="*/ 4156239 h 7383687"/>
              <a:gd name="connsiteX713" fmla="*/ 9505691 w 9873480"/>
              <a:gd name="connsiteY713" fmla="*/ 4177849 h 7383687"/>
              <a:gd name="connsiteX714" fmla="*/ 9505691 w 9873480"/>
              <a:gd name="connsiteY714" fmla="*/ 4675655 h 7383687"/>
              <a:gd name="connsiteX715" fmla="*/ 9485136 w 9873480"/>
              <a:gd name="connsiteY715" fmla="*/ 4697207 h 7383687"/>
              <a:gd name="connsiteX716" fmla="*/ 9010886 w 9873480"/>
              <a:gd name="connsiteY716" fmla="*/ 4697207 h 7383687"/>
              <a:gd name="connsiteX717" fmla="*/ 8989948 w 9873480"/>
              <a:gd name="connsiteY717" fmla="*/ 4675254 h 7383687"/>
              <a:gd name="connsiteX718" fmla="*/ 8989948 w 9873480"/>
              <a:gd name="connsiteY718" fmla="*/ 4178233 h 7383687"/>
              <a:gd name="connsiteX719" fmla="*/ 9010922 w 9873480"/>
              <a:gd name="connsiteY719" fmla="*/ 4156239 h 7383687"/>
              <a:gd name="connsiteX720" fmla="*/ 1151442 w 9873480"/>
              <a:gd name="connsiteY720" fmla="*/ 3609859 h 7383687"/>
              <a:gd name="connsiteX721" fmla="*/ 1172228 w 9873480"/>
              <a:gd name="connsiteY721" fmla="*/ 3631652 h 7383687"/>
              <a:gd name="connsiteX722" fmla="*/ 1172228 w 9873480"/>
              <a:gd name="connsiteY722" fmla="*/ 4129082 h 7383687"/>
              <a:gd name="connsiteX723" fmla="*/ 1151438 w 9873480"/>
              <a:gd name="connsiteY723" fmla="*/ 4150879 h 7383687"/>
              <a:gd name="connsiteX724" fmla="*/ 677248 w 9873480"/>
              <a:gd name="connsiteY724" fmla="*/ 4150879 h 7383687"/>
              <a:gd name="connsiteX725" fmla="*/ 656514 w 9873480"/>
              <a:gd name="connsiteY725" fmla="*/ 4129140 h 7383687"/>
              <a:gd name="connsiteX726" fmla="*/ 656514 w 9873480"/>
              <a:gd name="connsiteY726" fmla="*/ 3631594 h 7383687"/>
              <a:gd name="connsiteX727" fmla="*/ 677242 w 9873480"/>
              <a:gd name="connsiteY727" fmla="*/ 3609859 h 7383687"/>
              <a:gd name="connsiteX728" fmla="*/ 1672292 w 9873480"/>
              <a:gd name="connsiteY728" fmla="*/ 3609859 h 7383687"/>
              <a:gd name="connsiteX729" fmla="*/ 1693076 w 9873480"/>
              <a:gd name="connsiteY729" fmla="*/ 3631652 h 7383687"/>
              <a:gd name="connsiteX730" fmla="*/ 1693076 w 9873480"/>
              <a:gd name="connsiteY730" fmla="*/ 4129082 h 7383687"/>
              <a:gd name="connsiteX731" fmla="*/ 1672290 w 9873480"/>
              <a:gd name="connsiteY731" fmla="*/ 4150879 h 7383687"/>
              <a:gd name="connsiteX732" fmla="*/ 1198154 w 9873480"/>
              <a:gd name="connsiteY732" fmla="*/ 4150879 h 7383687"/>
              <a:gd name="connsiteX733" fmla="*/ 1177364 w 9873480"/>
              <a:gd name="connsiteY733" fmla="*/ 4129082 h 7383687"/>
              <a:gd name="connsiteX734" fmla="*/ 1177364 w 9873480"/>
              <a:gd name="connsiteY734" fmla="*/ 3631652 h 7383687"/>
              <a:gd name="connsiteX735" fmla="*/ 1198152 w 9873480"/>
              <a:gd name="connsiteY735" fmla="*/ 3609859 h 7383687"/>
              <a:gd name="connsiteX736" fmla="*/ 2193074 w 9873480"/>
              <a:gd name="connsiteY736" fmla="*/ 3609859 h 7383687"/>
              <a:gd name="connsiteX737" fmla="*/ 2213778 w 9873480"/>
              <a:gd name="connsiteY737" fmla="*/ 3631557 h 7383687"/>
              <a:gd name="connsiteX738" fmla="*/ 2213778 w 9873480"/>
              <a:gd name="connsiteY738" fmla="*/ 4129178 h 7383687"/>
              <a:gd name="connsiteX739" fmla="*/ 2193076 w 9873480"/>
              <a:gd name="connsiteY739" fmla="*/ 4150879 h 7383687"/>
              <a:gd name="connsiteX740" fmla="*/ 1719006 w 9873480"/>
              <a:gd name="connsiteY740" fmla="*/ 4150879 h 7383687"/>
              <a:gd name="connsiteX741" fmla="*/ 1698218 w 9873480"/>
              <a:gd name="connsiteY741" fmla="*/ 4129082 h 7383687"/>
              <a:gd name="connsiteX742" fmla="*/ 1698218 w 9873480"/>
              <a:gd name="connsiteY742" fmla="*/ 3631652 h 7383687"/>
              <a:gd name="connsiteX743" fmla="*/ 1719002 w 9873480"/>
              <a:gd name="connsiteY743" fmla="*/ 3609859 h 7383687"/>
              <a:gd name="connsiteX744" fmla="*/ 2713904 w 9873480"/>
              <a:gd name="connsiteY744" fmla="*/ 3609859 h 7383687"/>
              <a:gd name="connsiteX745" fmla="*/ 2734564 w 9873480"/>
              <a:gd name="connsiteY745" fmla="*/ 3631519 h 7383687"/>
              <a:gd name="connsiteX746" fmla="*/ 2734564 w 9873480"/>
              <a:gd name="connsiteY746" fmla="*/ 4129221 h 7383687"/>
              <a:gd name="connsiteX747" fmla="*/ 2713904 w 9873480"/>
              <a:gd name="connsiteY747" fmla="*/ 4150879 h 7383687"/>
              <a:gd name="connsiteX748" fmla="*/ 2239792 w 9873480"/>
              <a:gd name="connsiteY748" fmla="*/ 4150879 h 7383687"/>
              <a:gd name="connsiteX749" fmla="*/ 2218904 w 9873480"/>
              <a:gd name="connsiteY749" fmla="*/ 4128975 h 7383687"/>
              <a:gd name="connsiteX750" fmla="*/ 2218904 w 9873480"/>
              <a:gd name="connsiteY750" fmla="*/ 3631752 h 7383687"/>
              <a:gd name="connsiteX751" fmla="*/ 2239792 w 9873480"/>
              <a:gd name="connsiteY751" fmla="*/ 3609859 h 7383687"/>
              <a:gd name="connsiteX752" fmla="*/ 3234750 w 9873480"/>
              <a:gd name="connsiteY752" fmla="*/ 3609859 h 7383687"/>
              <a:gd name="connsiteX753" fmla="*/ 3255446 w 9873480"/>
              <a:gd name="connsiteY753" fmla="*/ 3631551 h 7383687"/>
              <a:gd name="connsiteX754" fmla="*/ 3255446 w 9873480"/>
              <a:gd name="connsiteY754" fmla="*/ 4129192 h 7383687"/>
              <a:gd name="connsiteX755" fmla="*/ 3234760 w 9873480"/>
              <a:gd name="connsiteY755" fmla="*/ 4150879 h 7383687"/>
              <a:gd name="connsiteX756" fmla="*/ 2760632 w 9873480"/>
              <a:gd name="connsiteY756" fmla="*/ 4150879 h 7383687"/>
              <a:gd name="connsiteX757" fmla="*/ 2739696 w 9873480"/>
              <a:gd name="connsiteY757" fmla="*/ 4128928 h 7383687"/>
              <a:gd name="connsiteX758" fmla="*/ 2739696 w 9873480"/>
              <a:gd name="connsiteY758" fmla="*/ 3631795 h 7383687"/>
              <a:gd name="connsiteX759" fmla="*/ 2760632 w 9873480"/>
              <a:gd name="connsiteY759" fmla="*/ 3609859 h 7383687"/>
              <a:gd name="connsiteX760" fmla="*/ 3755594 w 9873480"/>
              <a:gd name="connsiteY760" fmla="*/ 3609859 h 7383687"/>
              <a:gd name="connsiteX761" fmla="*/ 3776268 w 9873480"/>
              <a:gd name="connsiteY761" fmla="*/ 3631538 h 7383687"/>
              <a:gd name="connsiteX762" fmla="*/ 3776268 w 9873480"/>
              <a:gd name="connsiteY762" fmla="*/ 4129208 h 7383687"/>
              <a:gd name="connsiteX763" fmla="*/ 3755602 w 9873480"/>
              <a:gd name="connsiteY763" fmla="*/ 4150879 h 7383687"/>
              <a:gd name="connsiteX764" fmla="*/ 3281474 w 9873480"/>
              <a:gd name="connsiteY764" fmla="*/ 4150879 h 7383687"/>
              <a:gd name="connsiteX765" fmla="*/ 3260528 w 9873480"/>
              <a:gd name="connsiteY765" fmla="*/ 4128921 h 7383687"/>
              <a:gd name="connsiteX766" fmla="*/ 3260528 w 9873480"/>
              <a:gd name="connsiteY766" fmla="*/ 3631806 h 7383687"/>
              <a:gd name="connsiteX767" fmla="*/ 3281462 w 9873480"/>
              <a:gd name="connsiteY767" fmla="*/ 3609859 h 7383687"/>
              <a:gd name="connsiteX768" fmla="*/ 4276460 w 9873480"/>
              <a:gd name="connsiteY768" fmla="*/ 3609859 h 7383687"/>
              <a:gd name="connsiteX769" fmla="*/ 4297136 w 9873480"/>
              <a:gd name="connsiteY769" fmla="*/ 3631542 h 7383687"/>
              <a:gd name="connsiteX770" fmla="*/ 4297136 w 9873480"/>
              <a:gd name="connsiteY770" fmla="*/ 4129202 h 7383687"/>
              <a:gd name="connsiteX771" fmla="*/ 4276470 w 9873480"/>
              <a:gd name="connsiteY771" fmla="*/ 4150879 h 7383687"/>
              <a:gd name="connsiteX772" fmla="*/ 3802310 w 9873480"/>
              <a:gd name="connsiteY772" fmla="*/ 4150879 h 7383687"/>
              <a:gd name="connsiteX773" fmla="*/ 3781412 w 9873480"/>
              <a:gd name="connsiteY773" fmla="*/ 4128958 h 7383687"/>
              <a:gd name="connsiteX774" fmla="*/ 3781412 w 9873480"/>
              <a:gd name="connsiteY774" fmla="*/ 3631765 h 7383687"/>
              <a:gd name="connsiteX775" fmla="*/ 3802300 w 9873480"/>
              <a:gd name="connsiteY775" fmla="*/ 3609859 h 7383687"/>
              <a:gd name="connsiteX776" fmla="*/ 4797340 w 9873480"/>
              <a:gd name="connsiteY776" fmla="*/ 3609859 h 7383687"/>
              <a:gd name="connsiteX777" fmla="*/ 4817922 w 9873480"/>
              <a:gd name="connsiteY777" fmla="*/ 3631455 h 7383687"/>
              <a:gd name="connsiteX778" fmla="*/ 4817922 w 9873480"/>
              <a:gd name="connsiteY778" fmla="*/ 4129294 h 7383687"/>
              <a:gd name="connsiteX779" fmla="*/ 4797348 w 9873480"/>
              <a:gd name="connsiteY779" fmla="*/ 4150879 h 7383687"/>
              <a:gd name="connsiteX780" fmla="*/ 4323180 w 9873480"/>
              <a:gd name="connsiteY780" fmla="*/ 4150879 h 7383687"/>
              <a:gd name="connsiteX781" fmla="*/ 4302238 w 9873480"/>
              <a:gd name="connsiteY781" fmla="*/ 4128921 h 7383687"/>
              <a:gd name="connsiteX782" fmla="*/ 4302238 w 9873480"/>
              <a:gd name="connsiteY782" fmla="*/ 3631806 h 7383687"/>
              <a:gd name="connsiteX783" fmla="*/ 4323168 w 9873480"/>
              <a:gd name="connsiteY783" fmla="*/ 3609859 h 7383687"/>
              <a:gd name="connsiteX784" fmla="*/ 5318192 w 9873480"/>
              <a:gd name="connsiteY784" fmla="*/ 3609859 h 7383687"/>
              <a:gd name="connsiteX785" fmla="*/ 5338796 w 9873480"/>
              <a:gd name="connsiteY785" fmla="*/ 3631461 h 7383687"/>
              <a:gd name="connsiteX786" fmla="*/ 5338796 w 9873480"/>
              <a:gd name="connsiteY786" fmla="*/ 4129283 h 7383687"/>
              <a:gd name="connsiteX787" fmla="*/ 5318206 w 9873480"/>
              <a:gd name="connsiteY787" fmla="*/ 4150879 h 7383687"/>
              <a:gd name="connsiteX788" fmla="*/ 4844064 w 9873480"/>
              <a:gd name="connsiteY788" fmla="*/ 4150879 h 7383687"/>
              <a:gd name="connsiteX789" fmla="*/ 4823080 w 9873480"/>
              <a:gd name="connsiteY789" fmla="*/ 4128879 h 7383687"/>
              <a:gd name="connsiteX790" fmla="*/ 4823080 w 9873480"/>
              <a:gd name="connsiteY790" fmla="*/ 3631842 h 7383687"/>
              <a:gd name="connsiteX791" fmla="*/ 4844056 w 9873480"/>
              <a:gd name="connsiteY791" fmla="*/ 3609859 h 7383687"/>
              <a:gd name="connsiteX792" fmla="*/ 5839037 w 9873480"/>
              <a:gd name="connsiteY792" fmla="*/ 3609859 h 7383687"/>
              <a:gd name="connsiteX793" fmla="*/ 5859653 w 9873480"/>
              <a:gd name="connsiteY793" fmla="*/ 3631467 h 7383687"/>
              <a:gd name="connsiteX794" fmla="*/ 5859653 w 9873480"/>
              <a:gd name="connsiteY794" fmla="*/ 4129279 h 7383687"/>
              <a:gd name="connsiteX795" fmla="*/ 5839045 w 9873480"/>
              <a:gd name="connsiteY795" fmla="*/ 4150879 h 7383687"/>
              <a:gd name="connsiteX796" fmla="*/ 5364920 w 9873480"/>
              <a:gd name="connsiteY796" fmla="*/ 4150879 h 7383687"/>
              <a:gd name="connsiteX797" fmla="*/ 5343890 w 9873480"/>
              <a:gd name="connsiteY797" fmla="*/ 4128831 h 7383687"/>
              <a:gd name="connsiteX798" fmla="*/ 5343890 w 9873480"/>
              <a:gd name="connsiteY798" fmla="*/ 3631893 h 7383687"/>
              <a:gd name="connsiteX799" fmla="*/ 5364904 w 9873480"/>
              <a:gd name="connsiteY799" fmla="*/ 3609859 h 7383687"/>
              <a:gd name="connsiteX800" fmla="*/ 6359904 w 9873480"/>
              <a:gd name="connsiteY800" fmla="*/ 3609859 h 7383687"/>
              <a:gd name="connsiteX801" fmla="*/ 6380519 w 9873480"/>
              <a:gd name="connsiteY801" fmla="*/ 3631472 h 7383687"/>
              <a:gd name="connsiteX802" fmla="*/ 6380519 w 9873480"/>
              <a:gd name="connsiteY802" fmla="*/ 4129273 h 7383687"/>
              <a:gd name="connsiteX803" fmla="*/ 6359910 w 9873480"/>
              <a:gd name="connsiteY803" fmla="*/ 4150879 h 7383687"/>
              <a:gd name="connsiteX804" fmla="*/ 5885770 w 9873480"/>
              <a:gd name="connsiteY804" fmla="*/ 4150879 h 7383687"/>
              <a:gd name="connsiteX805" fmla="*/ 5864804 w 9873480"/>
              <a:gd name="connsiteY805" fmla="*/ 4128898 h 7383687"/>
              <a:gd name="connsiteX806" fmla="*/ 5864804 w 9873480"/>
              <a:gd name="connsiteY806" fmla="*/ 3631827 h 7383687"/>
              <a:gd name="connsiteX807" fmla="*/ 5885763 w 9873480"/>
              <a:gd name="connsiteY807" fmla="*/ 3609859 h 7383687"/>
              <a:gd name="connsiteX808" fmla="*/ 6880760 w 9873480"/>
              <a:gd name="connsiteY808" fmla="*/ 3609859 h 7383687"/>
              <a:gd name="connsiteX809" fmla="*/ 6901436 w 9873480"/>
              <a:gd name="connsiteY809" fmla="*/ 3631534 h 7383687"/>
              <a:gd name="connsiteX810" fmla="*/ 6901436 w 9873480"/>
              <a:gd name="connsiteY810" fmla="*/ 4129211 h 7383687"/>
              <a:gd name="connsiteX811" fmla="*/ 6880768 w 9873480"/>
              <a:gd name="connsiteY811" fmla="*/ 4150879 h 7383687"/>
              <a:gd name="connsiteX812" fmla="*/ 6406626 w 9873480"/>
              <a:gd name="connsiteY812" fmla="*/ 4150879 h 7383687"/>
              <a:gd name="connsiteX813" fmla="*/ 6385656 w 9873480"/>
              <a:gd name="connsiteY813" fmla="*/ 4128893 h 7383687"/>
              <a:gd name="connsiteX814" fmla="*/ 6385656 w 9873480"/>
              <a:gd name="connsiteY814" fmla="*/ 3631829 h 7383687"/>
              <a:gd name="connsiteX815" fmla="*/ 6406614 w 9873480"/>
              <a:gd name="connsiteY815" fmla="*/ 3609859 h 7383687"/>
              <a:gd name="connsiteX816" fmla="*/ 7401604 w 9873480"/>
              <a:gd name="connsiteY816" fmla="*/ 3609859 h 7383687"/>
              <a:gd name="connsiteX817" fmla="*/ 7422261 w 9873480"/>
              <a:gd name="connsiteY817" fmla="*/ 3631521 h 7383687"/>
              <a:gd name="connsiteX818" fmla="*/ 7422261 w 9873480"/>
              <a:gd name="connsiteY818" fmla="*/ 4129224 h 7383687"/>
              <a:gd name="connsiteX819" fmla="*/ 7401612 w 9873480"/>
              <a:gd name="connsiteY819" fmla="*/ 4150879 h 7383687"/>
              <a:gd name="connsiteX820" fmla="*/ 6927483 w 9873480"/>
              <a:gd name="connsiteY820" fmla="*/ 4150879 h 7383687"/>
              <a:gd name="connsiteX821" fmla="*/ 6906520 w 9873480"/>
              <a:gd name="connsiteY821" fmla="*/ 4128898 h 7383687"/>
              <a:gd name="connsiteX822" fmla="*/ 6906520 w 9873480"/>
              <a:gd name="connsiteY822" fmla="*/ 3631827 h 7383687"/>
              <a:gd name="connsiteX823" fmla="*/ 6927473 w 9873480"/>
              <a:gd name="connsiteY823" fmla="*/ 3609859 h 7383687"/>
              <a:gd name="connsiteX824" fmla="*/ 7922471 w 9873480"/>
              <a:gd name="connsiteY824" fmla="*/ 3609859 h 7383687"/>
              <a:gd name="connsiteX825" fmla="*/ 7943150 w 9873480"/>
              <a:gd name="connsiteY825" fmla="*/ 3631534 h 7383687"/>
              <a:gd name="connsiteX826" fmla="*/ 7943150 w 9873480"/>
              <a:gd name="connsiteY826" fmla="*/ 4129208 h 7383687"/>
              <a:gd name="connsiteX827" fmla="*/ 7922475 w 9873480"/>
              <a:gd name="connsiteY827" fmla="*/ 4150879 h 7383687"/>
              <a:gd name="connsiteX828" fmla="*/ 7448327 w 9873480"/>
              <a:gd name="connsiteY828" fmla="*/ 4150879 h 7383687"/>
              <a:gd name="connsiteX829" fmla="*/ 7427351 w 9873480"/>
              <a:gd name="connsiteY829" fmla="*/ 4128887 h 7383687"/>
              <a:gd name="connsiteX830" fmla="*/ 7427351 w 9873480"/>
              <a:gd name="connsiteY830" fmla="*/ 3631838 h 7383687"/>
              <a:gd name="connsiteX831" fmla="*/ 7448312 w 9873480"/>
              <a:gd name="connsiteY831" fmla="*/ 3609859 h 7383687"/>
              <a:gd name="connsiteX832" fmla="*/ 8443369 w 9873480"/>
              <a:gd name="connsiteY832" fmla="*/ 3609859 h 7383687"/>
              <a:gd name="connsiteX833" fmla="*/ 8463973 w 9873480"/>
              <a:gd name="connsiteY833" fmla="*/ 3631470 h 7383687"/>
              <a:gd name="connsiteX834" fmla="*/ 8463973 w 9873480"/>
              <a:gd name="connsiteY834" fmla="*/ 4129277 h 7383687"/>
              <a:gd name="connsiteX835" fmla="*/ 8443373 w 9873480"/>
              <a:gd name="connsiteY835" fmla="*/ 4150879 h 7383687"/>
              <a:gd name="connsiteX836" fmla="*/ 7969185 w 9873480"/>
              <a:gd name="connsiteY836" fmla="*/ 4150879 h 7383687"/>
              <a:gd name="connsiteX837" fmla="*/ 7948239 w 9873480"/>
              <a:gd name="connsiteY837" fmla="*/ 4128905 h 7383687"/>
              <a:gd name="connsiteX838" fmla="*/ 7948239 w 9873480"/>
              <a:gd name="connsiteY838" fmla="*/ 3631819 h 7383687"/>
              <a:gd name="connsiteX839" fmla="*/ 7969176 w 9873480"/>
              <a:gd name="connsiteY839" fmla="*/ 3609859 h 7383687"/>
              <a:gd name="connsiteX840" fmla="*/ 8964203 w 9873480"/>
              <a:gd name="connsiteY840" fmla="*/ 3609859 h 7383687"/>
              <a:gd name="connsiteX841" fmla="*/ 8984797 w 9873480"/>
              <a:gd name="connsiteY841" fmla="*/ 3631451 h 7383687"/>
              <a:gd name="connsiteX842" fmla="*/ 8984797 w 9873480"/>
              <a:gd name="connsiteY842" fmla="*/ 4129294 h 7383687"/>
              <a:gd name="connsiteX843" fmla="*/ 8964213 w 9873480"/>
              <a:gd name="connsiteY843" fmla="*/ 4150879 h 7383687"/>
              <a:gd name="connsiteX844" fmla="*/ 8490093 w 9873480"/>
              <a:gd name="connsiteY844" fmla="*/ 4150879 h 7383687"/>
              <a:gd name="connsiteX845" fmla="*/ 8469063 w 9873480"/>
              <a:gd name="connsiteY845" fmla="*/ 4128834 h 7383687"/>
              <a:gd name="connsiteX846" fmla="*/ 8469063 w 9873480"/>
              <a:gd name="connsiteY846" fmla="*/ 3631889 h 7383687"/>
              <a:gd name="connsiteX847" fmla="*/ 8490080 w 9873480"/>
              <a:gd name="connsiteY847" fmla="*/ 3609859 h 7383687"/>
              <a:gd name="connsiteX848" fmla="*/ 9485069 w 9873480"/>
              <a:gd name="connsiteY848" fmla="*/ 3609859 h 7383687"/>
              <a:gd name="connsiteX849" fmla="*/ 9505677 w 9873480"/>
              <a:gd name="connsiteY849" fmla="*/ 3631467 h 7383687"/>
              <a:gd name="connsiteX850" fmla="*/ 9505677 w 9873480"/>
              <a:gd name="connsiteY850" fmla="*/ 4129279 h 7383687"/>
              <a:gd name="connsiteX851" fmla="*/ 9485076 w 9873480"/>
              <a:gd name="connsiteY851" fmla="*/ 4150879 h 7383687"/>
              <a:gd name="connsiteX852" fmla="*/ 9010922 w 9873480"/>
              <a:gd name="connsiteY852" fmla="*/ 4150879 h 7383687"/>
              <a:gd name="connsiteX853" fmla="*/ 8989937 w 9873480"/>
              <a:gd name="connsiteY853" fmla="*/ 4128870 h 7383687"/>
              <a:gd name="connsiteX854" fmla="*/ 8989937 w 9873480"/>
              <a:gd name="connsiteY854" fmla="*/ 3631853 h 7383687"/>
              <a:gd name="connsiteX855" fmla="*/ 9010913 w 9873480"/>
              <a:gd name="connsiteY855" fmla="*/ 3609859 h 7383687"/>
              <a:gd name="connsiteX856" fmla="*/ 1151438 w 9873480"/>
              <a:gd name="connsiteY856" fmla="*/ 3063477 h 7383687"/>
              <a:gd name="connsiteX857" fmla="*/ 1172228 w 9873480"/>
              <a:gd name="connsiteY857" fmla="*/ 3085274 h 7383687"/>
              <a:gd name="connsiteX858" fmla="*/ 1172228 w 9873480"/>
              <a:gd name="connsiteY858" fmla="*/ 3582702 h 7383687"/>
              <a:gd name="connsiteX859" fmla="*/ 1151438 w 9873480"/>
              <a:gd name="connsiteY859" fmla="*/ 3604499 h 7383687"/>
              <a:gd name="connsiteX860" fmla="*/ 677248 w 9873480"/>
              <a:gd name="connsiteY860" fmla="*/ 3604499 h 7383687"/>
              <a:gd name="connsiteX861" fmla="*/ 656514 w 9873480"/>
              <a:gd name="connsiteY861" fmla="*/ 3582762 h 7383687"/>
              <a:gd name="connsiteX862" fmla="*/ 656514 w 9873480"/>
              <a:gd name="connsiteY862" fmla="*/ 3085274 h 7383687"/>
              <a:gd name="connsiteX863" fmla="*/ 677300 w 9873480"/>
              <a:gd name="connsiteY863" fmla="*/ 3063477 h 7383687"/>
              <a:gd name="connsiteX864" fmla="*/ 1672290 w 9873480"/>
              <a:gd name="connsiteY864" fmla="*/ 3063477 h 7383687"/>
              <a:gd name="connsiteX865" fmla="*/ 1693076 w 9873480"/>
              <a:gd name="connsiteY865" fmla="*/ 3085274 h 7383687"/>
              <a:gd name="connsiteX866" fmla="*/ 1693076 w 9873480"/>
              <a:gd name="connsiteY866" fmla="*/ 3582702 h 7383687"/>
              <a:gd name="connsiteX867" fmla="*/ 1672290 w 9873480"/>
              <a:gd name="connsiteY867" fmla="*/ 3604499 h 7383687"/>
              <a:gd name="connsiteX868" fmla="*/ 1198154 w 9873480"/>
              <a:gd name="connsiteY868" fmla="*/ 3604499 h 7383687"/>
              <a:gd name="connsiteX869" fmla="*/ 1177364 w 9873480"/>
              <a:gd name="connsiteY869" fmla="*/ 3582702 h 7383687"/>
              <a:gd name="connsiteX870" fmla="*/ 1177364 w 9873480"/>
              <a:gd name="connsiteY870" fmla="*/ 3085274 h 7383687"/>
              <a:gd name="connsiteX871" fmla="*/ 1198154 w 9873480"/>
              <a:gd name="connsiteY871" fmla="*/ 3063477 h 7383687"/>
              <a:gd name="connsiteX872" fmla="*/ 2193068 w 9873480"/>
              <a:gd name="connsiteY872" fmla="*/ 3063477 h 7383687"/>
              <a:gd name="connsiteX873" fmla="*/ 2213764 w 9873480"/>
              <a:gd name="connsiteY873" fmla="*/ 3085173 h 7383687"/>
              <a:gd name="connsiteX874" fmla="*/ 2213764 w 9873480"/>
              <a:gd name="connsiteY874" fmla="*/ 3582803 h 7383687"/>
              <a:gd name="connsiteX875" fmla="*/ 2193074 w 9873480"/>
              <a:gd name="connsiteY875" fmla="*/ 3604499 h 7383687"/>
              <a:gd name="connsiteX876" fmla="*/ 1719006 w 9873480"/>
              <a:gd name="connsiteY876" fmla="*/ 3604499 h 7383687"/>
              <a:gd name="connsiteX877" fmla="*/ 1698218 w 9873480"/>
              <a:gd name="connsiteY877" fmla="*/ 3582702 h 7383687"/>
              <a:gd name="connsiteX878" fmla="*/ 1698218 w 9873480"/>
              <a:gd name="connsiteY878" fmla="*/ 3085274 h 7383687"/>
              <a:gd name="connsiteX879" fmla="*/ 1719006 w 9873480"/>
              <a:gd name="connsiteY879" fmla="*/ 3063477 h 7383687"/>
              <a:gd name="connsiteX880" fmla="*/ 2713892 w 9873480"/>
              <a:gd name="connsiteY880" fmla="*/ 3063477 h 7383687"/>
              <a:gd name="connsiteX881" fmla="*/ 2734550 w 9873480"/>
              <a:gd name="connsiteY881" fmla="*/ 3085129 h 7383687"/>
              <a:gd name="connsiteX882" fmla="*/ 2734550 w 9873480"/>
              <a:gd name="connsiteY882" fmla="*/ 3582859 h 7383687"/>
              <a:gd name="connsiteX883" fmla="*/ 2713904 w 9873480"/>
              <a:gd name="connsiteY883" fmla="*/ 3604499 h 7383687"/>
              <a:gd name="connsiteX884" fmla="*/ 2239792 w 9873480"/>
              <a:gd name="connsiteY884" fmla="*/ 3604499 h 7383687"/>
              <a:gd name="connsiteX885" fmla="*/ 2218900 w 9873480"/>
              <a:gd name="connsiteY885" fmla="*/ 3582591 h 7383687"/>
              <a:gd name="connsiteX886" fmla="*/ 2218900 w 9873480"/>
              <a:gd name="connsiteY886" fmla="*/ 3085377 h 7383687"/>
              <a:gd name="connsiteX887" fmla="*/ 2239792 w 9873480"/>
              <a:gd name="connsiteY887" fmla="*/ 3063477 h 7383687"/>
              <a:gd name="connsiteX888" fmla="*/ 3234746 w 9873480"/>
              <a:gd name="connsiteY888" fmla="*/ 3063477 h 7383687"/>
              <a:gd name="connsiteX889" fmla="*/ 3255438 w 9873480"/>
              <a:gd name="connsiteY889" fmla="*/ 3085169 h 7383687"/>
              <a:gd name="connsiteX890" fmla="*/ 3255438 w 9873480"/>
              <a:gd name="connsiteY890" fmla="*/ 3582814 h 7383687"/>
              <a:gd name="connsiteX891" fmla="*/ 3234750 w 9873480"/>
              <a:gd name="connsiteY891" fmla="*/ 3604499 h 7383687"/>
              <a:gd name="connsiteX892" fmla="*/ 2760632 w 9873480"/>
              <a:gd name="connsiteY892" fmla="*/ 3604499 h 7383687"/>
              <a:gd name="connsiteX893" fmla="*/ 2739696 w 9873480"/>
              <a:gd name="connsiteY893" fmla="*/ 3582561 h 7383687"/>
              <a:gd name="connsiteX894" fmla="*/ 2739696 w 9873480"/>
              <a:gd name="connsiteY894" fmla="*/ 3085409 h 7383687"/>
              <a:gd name="connsiteX895" fmla="*/ 2760602 w 9873480"/>
              <a:gd name="connsiteY895" fmla="*/ 3063477 h 7383687"/>
              <a:gd name="connsiteX896" fmla="*/ 3755586 w 9873480"/>
              <a:gd name="connsiteY896" fmla="*/ 3063477 h 7383687"/>
              <a:gd name="connsiteX897" fmla="*/ 3776260 w 9873480"/>
              <a:gd name="connsiteY897" fmla="*/ 3085158 h 7383687"/>
              <a:gd name="connsiteX898" fmla="*/ 3776260 w 9873480"/>
              <a:gd name="connsiteY898" fmla="*/ 3582826 h 7383687"/>
              <a:gd name="connsiteX899" fmla="*/ 3755594 w 9873480"/>
              <a:gd name="connsiteY899" fmla="*/ 3604499 h 7383687"/>
              <a:gd name="connsiteX900" fmla="*/ 3281468 w 9873480"/>
              <a:gd name="connsiteY900" fmla="*/ 3604499 h 7383687"/>
              <a:gd name="connsiteX901" fmla="*/ 3260520 w 9873480"/>
              <a:gd name="connsiteY901" fmla="*/ 3582539 h 7383687"/>
              <a:gd name="connsiteX902" fmla="*/ 3260520 w 9873480"/>
              <a:gd name="connsiteY902" fmla="*/ 3085428 h 7383687"/>
              <a:gd name="connsiteX903" fmla="*/ 3281460 w 9873480"/>
              <a:gd name="connsiteY903" fmla="*/ 3063477 h 7383687"/>
              <a:gd name="connsiteX904" fmla="*/ 4276452 w 9873480"/>
              <a:gd name="connsiteY904" fmla="*/ 3063477 h 7383687"/>
              <a:gd name="connsiteX905" fmla="*/ 4297136 w 9873480"/>
              <a:gd name="connsiteY905" fmla="*/ 3085173 h 7383687"/>
              <a:gd name="connsiteX906" fmla="*/ 4297136 w 9873480"/>
              <a:gd name="connsiteY906" fmla="*/ 3582812 h 7383687"/>
              <a:gd name="connsiteX907" fmla="*/ 4276456 w 9873480"/>
              <a:gd name="connsiteY907" fmla="*/ 3604499 h 7383687"/>
              <a:gd name="connsiteX908" fmla="*/ 3802300 w 9873480"/>
              <a:gd name="connsiteY908" fmla="*/ 3604499 h 7383687"/>
              <a:gd name="connsiteX909" fmla="*/ 3781400 w 9873480"/>
              <a:gd name="connsiteY909" fmla="*/ 3582583 h 7383687"/>
              <a:gd name="connsiteX910" fmla="*/ 3781400 w 9873480"/>
              <a:gd name="connsiteY910" fmla="*/ 3085383 h 7383687"/>
              <a:gd name="connsiteX911" fmla="*/ 3802290 w 9873480"/>
              <a:gd name="connsiteY911" fmla="*/ 3063477 h 7383687"/>
              <a:gd name="connsiteX912" fmla="*/ 4797332 w 9873480"/>
              <a:gd name="connsiteY912" fmla="*/ 3063477 h 7383687"/>
              <a:gd name="connsiteX913" fmla="*/ 4817922 w 9873480"/>
              <a:gd name="connsiteY913" fmla="*/ 3085087 h 7383687"/>
              <a:gd name="connsiteX914" fmla="*/ 4817922 w 9873480"/>
              <a:gd name="connsiteY914" fmla="*/ 3582902 h 7383687"/>
              <a:gd name="connsiteX915" fmla="*/ 4797340 w 9873480"/>
              <a:gd name="connsiteY915" fmla="*/ 3604499 h 7383687"/>
              <a:gd name="connsiteX916" fmla="*/ 4323172 w 9873480"/>
              <a:gd name="connsiteY916" fmla="*/ 3604499 h 7383687"/>
              <a:gd name="connsiteX917" fmla="*/ 4302232 w 9873480"/>
              <a:gd name="connsiteY917" fmla="*/ 3582539 h 7383687"/>
              <a:gd name="connsiteX918" fmla="*/ 4302232 w 9873480"/>
              <a:gd name="connsiteY918" fmla="*/ 3085428 h 7383687"/>
              <a:gd name="connsiteX919" fmla="*/ 4323160 w 9873480"/>
              <a:gd name="connsiteY919" fmla="*/ 3063477 h 7383687"/>
              <a:gd name="connsiteX920" fmla="*/ 5318180 w 9873480"/>
              <a:gd name="connsiteY920" fmla="*/ 3063477 h 7383687"/>
              <a:gd name="connsiteX921" fmla="*/ 5338788 w 9873480"/>
              <a:gd name="connsiteY921" fmla="*/ 3085081 h 7383687"/>
              <a:gd name="connsiteX922" fmla="*/ 5338788 w 9873480"/>
              <a:gd name="connsiteY922" fmla="*/ 3582908 h 7383687"/>
              <a:gd name="connsiteX923" fmla="*/ 5318190 w 9873480"/>
              <a:gd name="connsiteY923" fmla="*/ 3604499 h 7383687"/>
              <a:gd name="connsiteX924" fmla="*/ 4844056 w 9873480"/>
              <a:gd name="connsiteY924" fmla="*/ 3604499 h 7383687"/>
              <a:gd name="connsiteX925" fmla="*/ 4823076 w 9873480"/>
              <a:gd name="connsiteY925" fmla="*/ 3582505 h 7383687"/>
              <a:gd name="connsiteX926" fmla="*/ 4823076 w 9873480"/>
              <a:gd name="connsiteY926" fmla="*/ 3085465 h 7383687"/>
              <a:gd name="connsiteX927" fmla="*/ 4844048 w 9873480"/>
              <a:gd name="connsiteY927" fmla="*/ 3063477 h 7383687"/>
              <a:gd name="connsiteX928" fmla="*/ 5839023 w 9873480"/>
              <a:gd name="connsiteY928" fmla="*/ 3063477 h 7383687"/>
              <a:gd name="connsiteX929" fmla="*/ 5859647 w 9873480"/>
              <a:gd name="connsiteY929" fmla="*/ 3085090 h 7383687"/>
              <a:gd name="connsiteX930" fmla="*/ 5859647 w 9873480"/>
              <a:gd name="connsiteY930" fmla="*/ 3582895 h 7383687"/>
              <a:gd name="connsiteX931" fmla="*/ 5839032 w 9873480"/>
              <a:gd name="connsiteY931" fmla="*/ 3604499 h 7383687"/>
              <a:gd name="connsiteX932" fmla="*/ 5364904 w 9873480"/>
              <a:gd name="connsiteY932" fmla="*/ 3604499 h 7383687"/>
              <a:gd name="connsiteX933" fmla="*/ 5343878 w 9873480"/>
              <a:gd name="connsiteY933" fmla="*/ 3582448 h 7383687"/>
              <a:gd name="connsiteX934" fmla="*/ 5343878 w 9873480"/>
              <a:gd name="connsiteY934" fmla="*/ 3085514 h 7383687"/>
              <a:gd name="connsiteX935" fmla="*/ 5364892 w 9873480"/>
              <a:gd name="connsiteY935" fmla="*/ 3063477 h 7383687"/>
              <a:gd name="connsiteX936" fmla="*/ 6359887 w 9873480"/>
              <a:gd name="connsiteY936" fmla="*/ 3063477 h 7383687"/>
              <a:gd name="connsiteX937" fmla="*/ 6380506 w 9873480"/>
              <a:gd name="connsiteY937" fmla="*/ 3085097 h 7383687"/>
              <a:gd name="connsiteX938" fmla="*/ 6380506 w 9873480"/>
              <a:gd name="connsiteY938" fmla="*/ 3582891 h 7383687"/>
              <a:gd name="connsiteX939" fmla="*/ 6359900 w 9873480"/>
              <a:gd name="connsiteY939" fmla="*/ 3604499 h 7383687"/>
              <a:gd name="connsiteX940" fmla="*/ 5885763 w 9873480"/>
              <a:gd name="connsiteY940" fmla="*/ 3604499 h 7383687"/>
              <a:gd name="connsiteX941" fmla="*/ 5864801 w 9873480"/>
              <a:gd name="connsiteY941" fmla="*/ 3582527 h 7383687"/>
              <a:gd name="connsiteX942" fmla="*/ 5864801 w 9873480"/>
              <a:gd name="connsiteY942" fmla="*/ 3085445 h 7383687"/>
              <a:gd name="connsiteX943" fmla="*/ 5885748 w 9873480"/>
              <a:gd name="connsiteY943" fmla="*/ 3063477 h 7383687"/>
              <a:gd name="connsiteX944" fmla="*/ 6880748 w 9873480"/>
              <a:gd name="connsiteY944" fmla="*/ 3063477 h 7383687"/>
              <a:gd name="connsiteX945" fmla="*/ 6901426 w 9873480"/>
              <a:gd name="connsiteY945" fmla="*/ 3085152 h 7383687"/>
              <a:gd name="connsiteX946" fmla="*/ 6901426 w 9873480"/>
              <a:gd name="connsiteY946" fmla="*/ 3582833 h 7383687"/>
              <a:gd name="connsiteX947" fmla="*/ 6880756 w 9873480"/>
              <a:gd name="connsiteY947" fmla="*/ 3604499 h 7383687"/>
              <a:gd name="connsiteX948" fmla="*/ 6406618 w 9873480"/>
              <a:gd name="connsiteY948" fmla="*/ 3604499 h 7383687"/>
              <a:gd name="connsiteX949" fmla="*/ 6385645 w 9873480"/>
              <a:gd name="connsiteY949" fmla="*/ 3582514 h 7383687"/>
              <a:gd name="connsiteX950" fmla="*/ 6385645 w 9873480"/>
              <a:gd name="connsiteY950" fmla="*/ 3085454 h 7383687"/>
              <a:gd name="connsiteX951" fmla="*/ 6406610 w 9873480"/>
              <a:gd name="connsiteY951" fmla="*/ 3063477 h 7383687"/>
              <a:gd name="connsiteX952" fmla="*/ 7401588 w 9873480"/>
              <a:gd name="connsiteY952" fmla="*/ 3063477 h 7383687"/>
              <a:gd name="connsiteX953" fmla="*/ 7422254 w 9873480"/>
              <a:gd name="connsiteY953" fmla="*/ 3085141 h 7383687"/>
              <a:gd name="connsiteX954" fmla="*/ 7422254 w 9873480"/>
              <a:gd name="connsiteY954" fmla="*/ 3582846 h 7383687"/>
              <a:gd name="connsiteX955" fmla="*/ 7401601 w 9873480"/>
              <a:gd name="connsiteY955" fmla="*/ 3604499 h 7383687"/>
              <a:gd name="connsiteX956" fmla="*/ 6927475 w 9873480"/>
              <a:gd name="connsiteY956" fmla="*/ 3604499 h 7383687"/>
              <a:gd name="connsiteX957" fmla="*/ 6906510 w 9873480"/>
              <a:gd name="connsiteY957" fmla="*/ 3582518 h 7383687"/>
              <a:gd name="connsiteX958" fmla="*/ 6906510 w 9873480"/>
              <a:gd name="connsiteY958" fmla="*/ 3085449 h 7383687"/>
              <a:gd name="connsiteX959" fmla="*/ 6927467 w 9873480"/>
              <a:gd name="connsiteY959" fmla="*/ 3063477 h 7383687"/>
              <a:gd name="connsiteX960" fmla="*/ 7922460 w 9873480"/>
              <a:gd name="connsiteY960" fmla="*/ 3063477 h 7383687"/>
              <a:gd name="connsiteX961" fmla="*/ 7943139 w 9873480"/>
              <a:gd name="connsiteY961" fmla="*/ 3085156 h 7383687"/>
              <a:gd name="connsiteX962" fmla="*/ 7943139 w 9873480"/>
              <a:gd name="connsiteY962" fmla="*/ 3582831 h 7383687"/>
              <a:gd name="connsiteX963" fmla="*/ 7922469 w 9873480"/>
              <a:gd name="connsiteY963" fmla="*/ 3604499 h 7383687"/>
              <a:gd name="connsiteX964" fmla="*/ 7448317 w 9873480"/>
              <a:gd name="connsiteY964" fmla="*/ 3604499 h 7383687"/>
              <a:gd name="connsiteX965" fmla="*/ 7427341 w 9873480"/>
              <a:gd name="connsiteY965" fmla="*/ 3582507 h 7383687"/>
              <a:gd name="connsiteX966" fmla="*/ 7427341 w 9873480"/>
              <a:gd name="connsiteY966" fmla="*/ 3085458 h 7383687"/>
              <a:gd name="connsiteX967" fmla="*/ 7448306 w 9873480"/>
              <a:gd name="connsiteY967" fmla="*/ 3063477 h 7383687"/>
              <a:gd name="connsiteX968" fmla="*/ 8443356 w 9873480"/>
              <a:gd name="connsiteY968" fmla="*/ 3063477 h 7383687"/>
              <a:gd name="connsiteX969" fmla="*/ 8463965 w 9873480"/>
              <a:gd name="connsiteY969" fmla="*/ 3085090 h 7383687"/>
              <a:gd name="connsiteX970" fmla="*/ 8463965 w 9873480"/>
              <a:gd name="connsiteY970" fmla="*/ 3582895 h 7383687"/>
              <a:gd name="connsiteX971" fmla="*/ 8443363 w 9873480"/>
              <a:gd name="connsiteY971" fmla="*/ 3604499 h 7383687"/>
              <a:gd name="connsiteX972" fmla="*/ 7969179 w 9873480"/>
              <a:gd name="connsiteY972" fmla="*/ 3604499 h 7383687"/>
              <a:gd name="connsiteX973" fmla="*/ 7948233 w 9873480"/>
              <a:gd name="connsiteY973" fmla="*/ 3582527 h 7383687"/>
              <a:gd name="connsiteX974" fmla="*/ 7948233 w 9873480"/>
              <a:gd name="connsiteY974" fmla="*/ 3085441 h 7383687"/>
              <a:gd name="connsiteX975" fmla="*/ 7969167 w 9873480"/>
              <a:gd name="connsiteY975" fmla="*/ 3063477 h 7383687"/>
              <a:gd name="connsiteX976" fmla="*/ 8964191 w 9873480"/>
              <a:gd name="connsiteY976" fmla="*/ 3063477 h 7383687"/>
              <a:gd name="connsiteX977" fmla="*/ 8984787 w 9873480"/>
              <a:gd name="connsiteY977" fmla="*/ 3085073 h 7383687"/>
              <a:gd name="connsiteX978" fmla="*/ 8984787 w 9873480"/>
              <a:gd name="connsiteY978" fmla="*/ 3582916 h 7383687"/>
              <a:gd name="connsiteX979" fmla="*/ 8964201 w 9873480"/>
              <a:gd name="connsiteY979" fmla="*/ 3604499 h 7383687"/>
              <a:gd name="connsiteX980" fmla="*/ 8490080 w 9873480"/>
              <a:gd name="connsiteY980" fmla="*/ 3604499 h 7383687"/>
              <a:gd name="connsiteX981" fmla="*/ 8469048 w 9873480"/>
              <a:gd name="connsiteY981" fmla="*/ 3582448 h 7383687"/>
              <a:gd name="connsiteX982" fmla="*/ 8469048 w 9873480"/>
              <a:gd name="connsiteY982" fmla="*/ 3085514 h 7383687"/>
              <a:gd name="connsiteX983" fmla="*/ 8490074 w 9873480"/>
              <a:gd name="connsiteY983" fmla="*/ 3063477 h 7383687"/>
              <a:gd name="connsiteX984" fmla="*/ 9485057 w 9873480"/>
              <a:gd name="connsiteY984" fmla="*/ 3063477 h 7383687"/>
              <a:gd name="connsiteX985" fmla="*/ 9505669 w 9873480"/>
              <a:gd name="connsiteY985" fmla="*/ 3085090 h 7383687"/>
              <a:gd name="connsiteX986" fmla="*/ 9505669 w 9873480"/>
              <a:gd name="connsiteY986" fmla="*/ 3582895 h 7383687"/>
              <a:gd name="connsiteX987" fmla="*/ 9485065 w 9873480"/>
              <a:gd name="connsiteY987" fmla="*/ 3604499 h 7383687"/>
              <a:gd name="connsiteX988" fmla="*/ 9010913 w 9873480"/>
              <a:gd name="connsiteY988" fmla="*/ 3604499 h 7383687"/>
              <a:gd name="connsiteX989" fmla="*/ 8989924 w 9873480"/>
              <a:gd name="connsiteY989" fmla="*/ 3582492 h 7383687"/>
              <a:gd name="connsiteX990" fmla="*/ 8989924 w 9873480"/>
              <a:gd name="connsiteY990" fmla="*/ 3085473 h 7383687"/>
              <a:gd name="connsiteX991" fmla="*/ 9010903 w 9873480"/>
              <a:gd name="connsiteY991" fmla="*/ 3063477 h 7383687"/>
              <a:gd name="connsiteX992" fmla="*/ 1151442 w 9873480"/>
              <a:gd name="connsiteY992" fmla="*/ 2517097 h 7383687"/>
              <a:gd name="connsiteX993" fmla="*/ 1172228 w 9873480"/>
              <a:gd name="connsiteY993" fmla="*/ 2538890 h 7383687"/>
              <a:gd name="connsiteX994" fmla="*/ 1172228 w 9873480"/>
              <a:gd name="connsiteY994" fmla="*/ 3036323 h 7383687"/>
              <a:gd name="connsiteX995" fmla="*/ 1151442 w 9873480"/>
              <a:gd name="connsiteY995" fmla="*/ 3058115 h 7383687"/>
              <a:gd name="connsiteX996" fmla="*/ 677298 w 9873480"/>
              <a:gd name="connsiteY996" fmla="*/ 3058115 h 7383687"/>
              <a:gd name="connsiteX997" fmla="*/ 656514 w 9873480"/>
              <a:gd name="connsiteY997" fmla="*/ 3036323 h 7383687"/>
              <a:gd name="connsiteX998" fmla="*/ 656514 w 9873480"/>
              <a:gd name="connsiteY998" fmla="*/ 2538832 h 7383687"/>
              <a:gd name="connsiteX999" fmla="*/ 677242 w 9873480"/>
              <a:gd name="connsiteY999" fmla="*/ 2517097 h 7383687"/>
              <a:gd name="connsiteX1000" fmla="*/ 1672292 w 9873480"/>
              <a:gd name="connsiteY1000" fmla="*/ 2517097 h 7383687"/>
              <a:gd name="connsiteX1001" fmla="*/ 1693076 w 9873480"/>
              <a:gd name="connsiteY1001" fmla="*/ 2538890 h 7383687"/>
              <a:gd name="connsiteX1002" fmla="*/ 1693076 w 9873480"/>
              <a:gd name="connsiteY1002" fmla="*/ 3036323 h 7383687"/>
              <a:gd name="connsiteX1003" fmla="*/ 1672292 w 9873480"/>
              <a:gd name="connsiteY1003" fmla="*/ 3058115 h 7383687"/>
              <a:gd name="connsiteX1004" fmla="*/ 1198152 w 9873480"/>
              <a:gd name="connsiteY1004" fmla="*/ 3058115 h 7383687"/>
              <a:gd name="connsiteX1005" fmla="*/ 1177364 w 9873480"/>
              <a:gd name="connsiteY1005" fmla="*/ 3036323 h 7383687"/>
              <a:gd name="connsiteX1006" fmla="*/ 1177364 w 9873480"/>
              <a:gd name="connsiteY1006" fmla="*/ 2538890 h 7383687"/>
              <a:gd name="connsiteX1007" fmla="*/ 1198152 w 9873480"/>
              <a:gd name="connsiteY1007" fmla="*/ 2517097 h 7383687"/>
              <a:gd name="connsiteX1008" fmla="*/ 2193060 w 9873480"/>
              <a:gd name="connsiteY1008" fmla="*/ 2517097 h 7383687"/>
              <a:gd name="connsiteX1009" fmla="*/ 2213764 w 9873480"/>
              <a:gd name="connsiteY1009" fmla="*/ 2538794 h 7383687"/>
              <a:gd name="connsiteX1010" fmla="*/ 2213764 w 9873480"/>
              <a:gd name="connsiteY1010" fmla="*/ 3036428 h 7383687"/>
              <a:gd name="connsiteX1011" fmla="*/ 2193068 w 9873480"/>
              <a:gd name="connsiteY1011" fmla="*/ 3058115 h 7383687"/>
              <a:gd name="connsiteX1012" fmla="*/ 1719002 w 9873480"/>
              <a:gd name="connsiteY1012" fmla="*/ 3058115 h 7383687"/>
              <a:gd name="connsiteX1013" fmla="*/ 1698218 w 9873480"/>
              <a:gd name="connsiteY1013" fmla="*/ 3036323 h 7383687"/>
              <a:gd name="connsiteX1014" fmla="*/ 1698218 w 9873480"/>
              <a:gd name="connsiteY1014" fmla="*/ 2538890 h 7383687"/>
              <a:gd name="connsiteX1015" fmla="*/ 1719002 w 9873480"/>
              <a:gd name="connsiteY1015" fmla="*/ 2517097 h 7383687"/>
              <a:gd name="connsiteX1016" fmla="*/ 2713892 w 9873480"/>
              <a:gd name="connsiteY1016" fmla="*/ 2517097 h 7383687"/>
              <a:gd name="connsiteX1017" fmla="*/ 2734550 w 9873480"/>
              <a:gd name="connsiteY1017" fmla="*/ 2538751 h 7383687"/>
              <a:gd name="connsiteX1018" fmla="*/ 2734550 w 9873480"/>
              <a:gd name="connsiteY1018" fmla="*/ 3036468 h 7383687"/>
              <a:gd name="connsiteX1019" fmla="*/ 2713904 w 9873480"/>
              <a:gd name="connsiteY1019" fmla="*/ 3058115 h 7383687"/>
              <a:gd name="connsiteX1020" fmla="*/ 2239792 w 9873480"/>
              <a:gd name="connsiteY1020" fmla="*/ 3058115 h 7383687"/>
              <a:gd name="connsiteX1021" fmla="*/ 2218900 w 9873480"/>
              <a:gd name="connsiteY1021" fmla="*/ 3036220 h 7383687"/>
              <a:gd name="connsiteX1022" fmla="*/ 2218900 w 9873480"/>
              <a:gd name="connsiteY1022" fmla="*/ 2538993 h 7383687"/>
              <a:gd name="connsiteX1023" fmla="*/ 2239792 w 9873480"/>
              <a:gd name="connsiteY1023" fmla="*/ 2517097 h 7383687"/>
              <a:gd name="connsiteX1024" fmla="*/ 3234742 w 9873480"/>
              <a:gd name="connsiteY1024" fmla="*/ 2517097 h 7383687"/>
              <a:gd name="connsiteX1025" fmla="*/ 3255428 w 9873480"/>
              <a:gd name="connsiteY1025" fmla="*/ 2538789 h 7383687"/>
              <a:gd name="connsiteX1026" fmla="*/ 3255428 w 9873480"/>
              <a:gd name="connsiteY1026" fmla="*/ 3036434 h 7383687"/>
              <a:gd name="connsiteX1027" fmla="*/ 3234748 w 9873480"/>
              <a:gd name="connsiteY1027" fmla="*/ 3058115 h 7383687"/>
              <a:gd name="connsiteX1028" fmla="*/ 2760602 w 9873480"/>
              <a:gd name="connsiteY1028" fmla="*/ 3058115 h 7383687"/>
              <a:gd name="connsiteX1029" fmla="*/ 2739696 w 9873480"/>
              <a:gd name="connsiteY1029" fmla="*/ 3036187 h 7383687"/>
              <a:gd name="connsiteX1030" fmla="*/ 2739696 w 9873480"/>
              <a:gd name="connsiteY1030" fmla="*/ 2539023 h 7383687"/>
              <a:gd name="connsiteX1031" fmla="*/ 2760602 w 9873480"/>
              <a:gd name="connsiteY1031" fmla="*/ 2517097 h 7383687"/>
              <a:gd name="connsiteX1032" fmla="*/ 3755578 w 9873480"/>
              <a:gd name="connsiteY1032" fmla="*/ 2517097 h 7383687"/>
              <a:gd name="connsiteX1033" fmla="*/ 3776256 w 9873480"/>
              <a:gd name="connsiteY1033" fmla="*/ 2538781 h 7383687"/>
              <a:gd name="connsiteX1034" fmla="*/ 3776256 w 9873480"/>
              <a:gd name="connsiteY1034" fmla="*/ 3036449 h 7383687"/>
              <a:gd name="connsiteX1035" fmla="*/ 3755586 w 9873480"/>
              <a:gd name="connsiteY1035" fmla="*/ 3058115 h 7383687"/>
              <a:gd name="connsiteX1036" fmla="*/ 3281456 w 9873480"/>
              <a:gd name="connsiteY1036" fmla="*/ 3058115 h 7383687"/>
              <a:gd name="connsiteX1037" fmla="*/ 3260514 w 9873480"/>
              <a:gd name="connsiteY1037" fmla="*/ 3036153 h 7383687"/>
              <a:gd name="connsiteX1038" fmla="*/ 3260514 w 9873480"/>
              <a:gd name="connsiteY1038" fmla="*/ 2539051 h 7383687"/>
              <a:gd name="connsiteX1039" fmla="*/ 3281448 w 9873480"/>
              <a:gd name="connsiteY1039" fmla="*/ 2517097 h 7383687"/>
              <a:gd name="connsiteX1040" fmla="*/ 4276440 w 9873480"/>
              <a:gd name="connsiteY1040" fmla="*/ 2517097 h 7383687"/>
              <a:gd name="connsiteX1041" fmla="*/ 4297120 w 9873480"/>
              <a:gd name="connsiteY1041" fmla="*/ 2538785 h 7383687"/>
              <a:gd name="connsiteX1042" fmla="*/ 4297120 w 9873480"/>
              <a:gd name="connsiteY1042" fmla="*/ 3036438 h 7383687"/>
              <a:gd name="connsiteX1043" fmla="*/ 4276456 w 9873480"/>
              <a:gd name="connsiteY1043" fmla="*/ 3058115 h 7383687"/>
              <a:gd name="connsiteX1044" fmla="*/ 3802290 w 9873480"/>
              <a:gd name="connsiteY1044" fmla="*/ 3058115 h 7383687"/>
              <a:gd name="connsiteX1045" fmla="*/ 3781390 w 9873480"/>
              <a:gd name="connsiteY1045" fmla="*/ 3036199 h 7383687"/>
              <a:gd name="connsiteX1046" fmla="*/ 3781390 w 9873480"/>
              <a:gd name="connsiteY1046" fmla="*/ 2539006 h 7383687"/>
              <a:gd name="connsiteX1047" fmla="*/ 3802280 w 9873480"/>
              <a:gd name="connsiteY1047" fmla="*/ 2517097 h 7383687"/>
              <a:gd name="connsiteX1048" fmla="*/ 4797320 w 9873480"/>
              <a:gd name="connsiteY1048" fmla="*/ 2517097 h 7383687"/>
              <a:gd name="connsiteX1049" fmla="*/ 4817904 w 9873480"/>
              <a:gd name="connsiteY1049" fmla="*/ 2538697 h 7383687"/>
              <a:gd name="connsiteX1050" fmla="*/ 4817904 w 9873480"/>
              <a:gd name="connsiteY1050" fmla="*/ 3036528 h 7383687"/>
              <a:gd name="connsiteX1051" fmla="*/ 4797332 w 9873480"/>
              <a:gd name="connsiteY1051" fmla="*/ 3058115 h 7383687"/>
              <a:gd name="connsiteX1052" fmla="*/ 4323160 w 9873480"/>
              <a:gd name="connsiteY1052" fmla="*/ 3058115 h 7383687"/>
              <a:gd name="connsiteX1053" fmla="*/ 4302224 w 9873480"/>
              <a:gd name="connsiteY1053" fmla="*/ 3036157 h 7383687"/>
              <a:gd name="connsiteX1054" fmla="*/ 4302224 w 9873480"/>
              <a:gd name="connsiteY1054" fmla="*/ 2539046 h 7383687"/>
              <a:gd name="connsiteX1055" fmla="*/ 4323152 w 9873480"/>
              <a:gd name="connsiteY1055" fmla="*/ 2517097 h 7383687"/>
              <a:gd name="connsiteX1056" fmla="*/ 5318168 w 9873480"/>
              <a:gd name="connsiteY1056" fmla="*/ 2517097 h 7383687"/>
              <a:gd name="connsiteX1057" fmla="*/ 5338776 w 9873480"/>
              <a:gd name="connsiteY1057" fmla="*/ 2538699 h 7383687"/>
              <a:gd name="connsiteX1058" fmla="*/ 5338776 w 9873480"/>
              <a:gd name="connsiteY1058" fmla="*/ 3036524 h 7383687"/>
              <a:gd name="connsiteX1059" fmla="*/ 5318184 w 9873480"/>
              <a:gd name="connsiteY1059" fmla="*/ 3058115 h 7383687"/>
              <a:gd name="connsiteX1060" fmla="*/ 4844048 w 9873480"/>
              <a:gd name="connsiteY1060" fmla="*/ 3058115 h 7383687"/>
              <a:gd name="connsiteX1061" fmla="*/ 4823068 w 9873480"/>
              <a:gd name="connsiteY1061" fmla="*/ 3036128 h 7383687"/>
              <a:gd name="connsiteX1062" fmla="*/ 4823068 w 9873480"/>
              <a:gd name="connsiteY1062" fmla="*/ 2539074 h 7383687"/>
              <a:gd name="connsiteX1063" fmla="*/ 4844040 w 9873480"/>
              <a:gd name="connsiteY1063" fmla="*/ 2517097 h 7383687"/>
              <a:gd name="connsiteX1064" fmla="*/ 5839016 w 9873480"/>
              <a:gd name="connsiteY1064" fmla="*/ 2517097 h 7383687"/>
              <a:gd name="connsiteX1065" fmla="*/ 5859645 w 9873480"/>
              <a:gd name="connsiteY1065" fmla="*/ 2538712 h 7383687"/>
              <a:gd name="connsiteX1066" fmla="*/ 5859645 w 9873480"/>
              <a:gd name="connsiteY1066" fmla="*/ 3036511 h 7383687"/>
              <a:gd name="connsiteX1067" fmla="*/ 5839026 w 9873480"/>
              <a:gd name="connsiteY1067" fmla="*/ 3058115 h 7383687"/>
              <a:gd name="connsiteX1068" fmla="*/ 5364892 w 9873480"/>
              <a:gd name="connsiteY1068" fmla="*/ 3058115 h 7383687"/>
              <a:gd name="connsiteX1069" fmla="*/ 5343868 w 9873480"/>
              <a:gd name="connsiteY1069" fmla="*/ 3036072 h 7383687"/>
              <a:gd name="connsiteX1070" fmla="*/ 5343868 w 9873480"/>
              <a:gd name="connsiteY1070" fmla="*/ 2539134 h 7383687"/>
              <a:gd name="connsiteX1071" fmla="*/ 5364884 w 9873480"/>
              <a:gd name="connsiteY1071" fmla="*/ 2517097 h 7383687"/>
              <a:gd name="connsiteX1072" fmla="*/ 6359885 w 9873480"/>
              <a:gd name="connsiteY1072" fmla="*/ 2517097 h 7383687"/>
              <a:gd name="connsiteX1073" fmla="*/ 6380498 w 9873480"/>
              <a:gd name="connsiteY1073" fmla="*/ 2538712 h 7383687"/>
              <a:gd name="connsiteX1074" fmla="*/ 6380498 w 9873480"/>
              <a:gd name="connsiteY1074" fmla="*/ 3036511 h 7383687"/>
              <a:gd name="connsiteX1075" fmla="*/ 6359889 w 9873480"/>
              <a:gd name="connsiteY1075" fmla="*/ 3058115 h 7383687"/>
              <a:gd name="connsiteX1076" fmla="*/ 5885748 w 9873480"/>
              <a:gd name="connsiteY1076" fmla="*/ 3058115 h 7383687"/>
              <a:gd name="connsiteX1077" fmla="*/ 5864790 w 9873480"/>
              <a:gd name="connsiteY1077" fmla="*/ 3036143 h 7383687"/>
              <a:gd name="connsiteX1078" fmla="*/ 5864790 w 9873480"/>
              <a:gd name="connsiteY1078" fmla="*/ 2539061 h 7383687"/>
              <a:gd name="connsiteX1079" fmla="*/ 5885736 w 9873480"/>
              <a:gd name="connsiteY1079" fmla="*/ 2517097 h 7383687"/>
              <a:gd name="connsiteX1080" fmla="*/ 6880744 w 9873480"/>
              <a:gd name="connsiteY1080" fmla="*/ 2517097 h 7383687"/>
              <a:gd name="connsiteX1081" fmla="*/ 6901414 w 9873480"/>
              <a:gd name="connsiteY1081" fmla="*/ 2538770 h 7383687"/>
              <a:gd name="connsiteX1082" fmla="*/ 6901414 w 9873480"/>
              <a:gd name="connsiteY1082" fmla="*/ 3036453 h 7383687"/>
              <a:gd name="connsiteX1083" fmla="*/ 6880752 w 9873480"/>
              <a:gd name="connsiteY1083" fmla="*/ 3058115 h 7383687"/>
              <a:gd name="connsiteX1084" fmla="*/ 6406610 w 9873480"/>
              <a:gd name="connsiteY1084" fmla="*/ 3058115 h 7383687"/>
              <a:gd name="connsiteX1085" fmla="*/ 6385641 w 9873480"/>
              <a:gd name="connsiteY1085" fmla="*/ 3036136 h 7383687"/>
              <a:gd name="connsiteX1086" fmla="*/ 6385641 w 9873480"/>
              <a:gd name="connsiteY1086" fmla="*/ 2539068 h 7383687"/>
              <a:gd name="connsiteX1087" fmla="*/ 6406599 w 9873480"/>
              <a:gd name="connsiteY1087" fmla="*/ 2517097 h 7383687"/>
              <a:gd name="connsiteX1088" fmla="*/ 7401584 w 9873480"/>
              <a:gd name="connsiteY1088" fmla="*/ 2517097 h 7383687"/>
              <a:gd name="connsiteX1089" fmla="*/ 7422246 w 9873480"/>
              <a:gd name="connsiteY1089" fmla="*/ 2538759 h 7383687"/>
              <a:gd name="connsiteX1090" fmla="*/ 7422246 w 9873480"/>
              <a:gd name="connsiteY1090" fmla="*/ 3036462 h 7383687"/>
              <a:gd name="connsiteX1091" fmla="*/ 7401590 w 9873480"/>
              <a:gd name="connsiteY1091" fmla="*/ 3058115 h 7383687"/>
              <a:gd name="connsiteX1092" fmla="*/ 6927467 w 9873480"/>
              <a:gd name="connsiteY1092" fmla="*/ 3058115 h 7383687"/>
              <a:gd name="connsiteX1093" fmla="*/ 6906503 w 9873480"/>
              <a:gd name="connsiteY1093" fmla="*/ 3036138 h 7383687"/>
              <a:gd name="connsiteX1094" fmla="*/ 6906503 w 9873480"/>
              <a:gd name="connsiteY1094" fmla="*/ 2539066 h 7383687"/>
              <a:gd name="connsiteX1095" fmla="*/ 6927458 w 9873480"/>
              <a:gd name="connsiteY1095" fmla="*/ 2517097 h 7383687"/>
              <a:gd name="connsiteX1096" fmla="*/ 7922456 w 9873480"/>
              <a:gd name="connsiteY1096" fmla="*/ 2517097 h 7383687"/>
              <a:gd name="connsiteX1097" fmla="*/ 7943133 w 9873480"/>
              <a:gd name="connsiteY1097" fmla="*/ 2538775 h 7383687"/>
              <a:gd name="connsiteX1098" fmla="*/ 7943133 w 9873480"/>
              <a:gd name="connsiteY1098" fmla="*/ 3036451 h 7383687"/>
              <a:gd name="connsiteX1099" fmla="*/ 7922464 w 9873480"/>
              <a:gd name="connsiteY1099" fmla="*/ 3058115 h 7383687"/>
              <a:gd name="connsiteX1100" fmla="*/ 7448304 w 9873480"/>
              <a:gd name="connsiteY1100" fmla="*/ 3058115 h 7383687"/>
              <a:gd name="connsiteX1101" fmla="*/ 7427332 w 9873480"/>
              <a:gd name="connsiteY1101" fmla="*/ 3036128 h 7383687"/>
              <a:gd name="connsiteX1102" fmla="*/ 7427332 w 9873480"/>
              <a:gd name="connsiteY1102" fmla="*/ 2539076 h 7383687"/>
              <a:gd name="connsiteX1103" fmla="*/ 7448293 w 9873480"/>
              <a:gd name="connsiteY1103" fmla="*/ 2517097 h 7383687"/>
              <a:gd name="connsiteX1104" fmla="*/ 8443347 w 9873480"/>
              <a:gd name="connsiteY1104" fmla="*/ 2517097 h 7383687"/>
              <a:gd name="connsiteX1105" fmla="*/ 8463953 w 9873480"/>
              <a:gd name="connsiteY1105" fmla="*/ 2538705 h 7383687"/>
              <a:gd name="connsiteX1106" fmla="*/ 8463953 w 9873480"/>
              <a:gd name="connsiteY1106" fmla="*/ 3036520 h 7383687"/>
              <a:gd name="connsiteX1107" fmla="*/ 8443358 w 9873480"/>
              <a:gd name="connsiteY1107" fmla="*/ 3058115 h 7383687"/>
              <a:gd name="connsiteX1108" fmla="*/ 7969163 w 9873480"/>
              <a:gd name="connsiteY1108" fmla="*/ 3058115 h 7383687"/>
              <a:gd name="connsiteX1109" fmla="*/ 7948221 w 9873480"/>
              <a:gd name="connsiteY1109" fmla="*/ 3036143 h 7383687"/>
              <a:gd name="connsiteX1110" fmla="*/ 7948221 w 9873480"/>
              <a:gd name="connsiteY1110" fmla="*/ 2539063 h 7383687"/>
              <a:gd name="connsiteX1111" fmla="*/ 7969157 w 9873480"/>
              <a:gd name="connsiteY1111" fmla="*/ 2517097 h 7383687"/>
              <a:gd name="connsiteX1112" fmla="*/ 8964183 w 9873480"/>
              <a:gd name="connsiteY1112" fmla="*/ 2517097 h 7383687"/>
              <a:gd name="connsiteX1113" fmla="*/ 8984777 w 9873480"/>
              <a:gd name="connsiteY1113" fmla="*/ 2538691 h 7383687"/>
              <a:gd name="connsiteX1114" fmla="*/ 8984777 w 9873480"/>
              <a:gd name="connsiteY1114" fmla="*/ 3036537 h 7383687"/>
              <a:gd name="connsiteX1115" fmla="*/ 8964191 w 9873480"/>
              <a:gd name="connsiteY1115" fmla="*/ 3058115 h 7383687"/>
              <a:gd name="connsiteX1116" fmla="*/ 8490070 w 9873480"/>
              <a:gd name="connsiteY1116" fmla="*/ 3058115 h 7383687"/>
              <a:gd name="connsiteX1117" fmla="*/ 8469039 w 9873480"/>
              <a:gd name="connsiteY1117" fmla="*/ 3036070 h 7383687"/>
              <a:gd name="connsiteX1118" fmla="*/ 8469039 w 9873480"/>
              <a:gd name="connsiteY1118" fmla="*/ 2539134 h 7383687"/>
              <a:gd name="connsiteX1119" fmla="*/ 8490059 w 9873480"/>
              <a:gd name="connsiteY1119" fmla="*/ 2517097 h 7383687"/>
              <a:gd name="connsiteX1120" fmla="*/ 9485048 w 9873480"/>
              <a:gd name="connsiteY1120" fmla="*/ 2517097 h 7383687"/>
              <a:gd name="connsiteX1121" fmla="*/ 9505663 w 9873480"/>
              <a:gd name="connsiteY1121" fmla="*/ 2538708 h 7383687"/>
              <a:gd name="connsiteX1122" fmla="*/ 9505663 w 9873480"/>
              <a:gd name="connsiteY1122" fmla="*/ 3036518 h 7383687"/>
              <a:gd name="connsiteX1123" fmla="*/ 9485059 w 9873480"/>
              <a:gd name="connsiteY1123" fmla="*/ 3058115 h 7383687"/>
              <a:gd name="connsiteX1124" fmla="*/ 9010901 w 9873480"/>
              <a:gd name="connsiteY1124" fmla="*/ 3058115 h 7383687"/>
              <a:gd name="connsiteX1125" fmla="*/ 8989913 w 9873480"/>
              <a:gd name="connsiteY1125" fmla="*/ 3036108 h 7383687"/>
              <a:gd name="connsiteX1126" fmla="*/ 8989913 w 9873480"/>
              <a:gd name="connsiteY1126" fmla="*/ 2539091 h 7383687"/>
              <a:gd name="connsiteX1127" fmla="*/ 9010890 w 9873480"/>
              <a:gd name="connsiteY1127" fmla="*/ 2517097 h 7383687"/>
              <a:gd name="connsiteX1128" fmla="*/ 1151438 w 9873480"/>
              <a:gd name="connsiteY1128" fmla="*/ 1970714 h 7383687"/>
              <a:gd name="connsiteX1129" fmla="*/ 1172228 w 9873480"/>
              <a:gd name="connsiteY1129" fmla="*/ 1992512 h 7383687"/>
              <a:gd name="connsiteX1130" fmla="*/ 1172228 w 9873480"/>
              <a:gd name="connsiteY1130" fmla="*/ 2489943 h 7383687"/>
              <a:gd name="connsiteX1131" fmla="*/ 1151438 w 9873480"/>
              <a:gd name="connsiteY1131" fmla="*/ 2511737 h 7383687"/>
              <a:gd name="connsiteX1132" fmla="*/ 677248 w 9873480"/>
              <a:gd name="connsiteY1132" fmla="*/ 2511737 h 7383687"/>
              <a:gd name="connsiteX1133" fmla="*/ 656514 w 9873480"/>
              <a:gd name="connsiteY1133" fmla="*/ 2490001 h 7383687"/>
              <a:gd name="connsiteX1134" fmla="*/ 656514 w 9873480"/>
              <a:gd name="connsiteY1134" fmla="*/ 1992512 h 7383687"/>
              <a:gd name="connsiteX1135" fmla="*/ 677300 w 9873480"/>
              <a:gd name="connsiteY1135" fmla="*/ 1970714 h 7383687"/>
              <a:gd name="connsiteX1136" fmla="*/ 1672290 w 9873480"/>
              <a:gd name="connsiteY1136" fmla="*/ 1970714 h 7383687"/>
              <a:gd name="connsiteX1137" fmla="*/ 1693076 w 9873480"/>
              <a:gd name="connsiteY1137" fmla="*/ 1992512 h 7383687"/>
              <a:gd name="connsiteX1138" fmla="*/ 1693076 w 9873480"/>
              <a:gd name="connsiteY1138" fmla="*/ 2489943 h 7383687"/>
              <a:gd name="connsiteX1139" fmla="*/ 1672290 w 9873480"/>
              <a:gd name="connsiteY1139" fmla="*/ 2511737 h 7383687"/>
              <a:gd name="connsiteX1140" fmla="*/ 1198154 w 9873480"/>
              <a:gd name="connsiteY1140" fmla="*/ 2511737 h 7383687"/>
              <a:gd name="connsiteX1141" fmla="*/ 1177364 w 9873480"/>
              <a:gd name="connsiteY1141" fmla="*/ 2489943 h 7383687"/>
              <a:gd name="connsiteX1142" fmla="*/ 1177364 w 9873480"/>
              <a:gd name="connsiteY1142" fmla="*/ 1992512 h 7383687"/>
              <a:gd name="connsiteX1143" fmla="*/ 1198154 w 9873480"/>
              <a:gd name="connsiteY1143" fmla="*/ 1970714 h 7383687"/>
              <a:gd name="connsiteX1144" fmla="*/ 2193054 w 9873480"/>
              <a:gd name="connsiteY1144" fmla="*/ 1970714 h 7383687"/>
              <a:gd name="connsiteX1145" fmla="*/ 2213764 w 9873480"/>
              <a:gd name="connsiteY1145" fmla="*/ 1992416 h 7383687"/>
              <a:gd name="connsiteX1146" fmla="*/ 2213764 w 9873480"/>
              <a:gd name="connsiteY1146" fmla="*/ 2490041 h 7383687"/>
              <a:gd name="connsiteX1147" fmla="*/ 2193060 w 9873480"/>
              <a:gd name="connsiteY1147" fmla="*/ 2511737 h 7383687"/>
              <a:gd name="connsiteX1148" fmla="*/ 1719006 w 9873480"/>
              <a:gd name="connsiteY1148" fmla="*/ 2511737 h 7383687"/>
              <a:gd name="connsiteX1149" fmla="*/ 1698218 w 9873480"/>
              <a:gd name="connsiteY1149" fmla="*/ 2489943 h 7383687"/>
              <a:gd name="connsiteX1150" fmla="*/ 1698218 w 9873480"/>
              <a:gd name="connsiteY1150" fmla="*/ 1992512 h 7383687"/>
              <a:gd name="connsiteX1151" fmla="*/ 1719006 w 9873480"/>
              <a:gd name="connsiteY1151" fmla="*/ 1970714 h 7383687"/>
              <a:gd name="connsiteX1152" fmla="*/ 2713882 w 9873480"/>
              <a:gd name="connsiteY1152" fmla="*/ 1970714 h 7383687"/>
              <a:gd name="connsiteX1153" fmla="*/ 2734550 w 9873480"/>
              <a:gd name="connsiteY1153" fmla="*/ 1992371 h 7383687"/>
              <a:gd name="connsiteX1154" fmla="*/ 2734550 w 9873480"/>
              <a:gd name="connsiteY1154" fmla="*/ 2490086 h 7383687"/>
              <a:gd name="connsiteX1155" fmla="*/ 2713892 w 9873480"/>
              <a:gd name="connsiteY1155" fmla="*/ 2511737 h 7383687"/>
              <a:gd name="connsiteX1156" fmla="*/ 2239792 w 9873480"/>
              <a:gd name="connsiteY1156" fmla="*/ 2511737 h 7383687"/>
              <a:gd name="connsiteX1157" fmla="*/ 2218896 w 9873480"/>
              <a:gd name="connsiteY1157" fmla="*/ 2489833 h 7383687"/>
              <a:gd name="connsiteX1158" fmla="*/ 2218896 w 9873480"/>
              <a:gd name="connsiteY1158" fmla="*/ 1992617 h 7383687"/>
              <a:gd name="connsiteX1159" fmla="*/ 2239768 w 9873480"/>
              <a:gd name="connsiteY1159" fmla="*/ 1970714 h 7383687"/>
              <a:gd name="connsiteX1160" fmla="*/ 3234728 w 9873480"/>
              <a:gd name="connsiteY1160" fmla="*/ 1970714 h 7383687"/>
              <a:gd name="connsiteX1161" fmla="*/ 3255422 w 9873480"/>
              <a:gd name="connsiteY1161" fmla="*/ 1992412 h 7383687"/>
              <a:gd name="connsiteX1162" fmla="*/ 3255422 w 9873480"/>
              <a:gd name="connsiteY1162" fmla="*/ 2490048 h 7383687"/>
              <a:gd name="connsiteX1163" fmla="*/ 3234736 w 9873480"/>
              <a:gd name="connsiteY1163" fmla="*/ 2511737 h 7383687"/>
              <a:gd name="connsiteX1164" fmla="*/ 2760602 w 9873480"/>
              <a:gd name="connsiteY1164" fmla="*/ 2511737 h 7383687"/>
              <a:gd name="connsiteX1165" fmla="*/ 2739696 w 9873480"/>
              <a:gd name="connsiteY1165" fmla="*/ 2489810 h 7383687"/>
              <a:gd name="connsiteX1166" fmla="*/ 2739696 w 9873480"/>
              <a:gd name="connsiteY1166" fmla="*/ 1992632 h 7383687"/>
              <a:gd name="connsiteX1167" fmla="*/ 2760602 w 9873480"/>
              <a:gd name="connsiteY1167" fmla="*/ 1970714 h 7383687"/>
              <a:gd name="connsiteX1168" fmla="*/ 3755570 w 9873480"/>
              <a:gd name="connsiteY1168" fmla="*/ 1970714 h 7383687"/>
              <a:gd name="connsiteX1169" fmla="*/ 3776244 w 9873480"/>
              <a:gd name="connsiteY1169" fmla="*/ 1992397 h 7383687"/>
              <a:gd name="connsiteX1170" fmla="*/ 3776244 w 9873480"/>
              <a:gd name="connsiteY1170" fmla="*/ 2490065 h 7383687"/>
              <a:gd name="connsiteX1171" fmla="*/ 3755578 w 9873480"/>
              <a:gd name="connsiteY1171" fmla="*/ 2511737 h 7383687"/>
              <a:gd name="connsiteX1172" fmla="*/ 3281452 w 9873480"/>
              <a:gd name="connsiteY1172" fmla="*/ 2511737 h 7383687"/>
              <a:gd name="connsiteX1173" fmla="*/ 3260506 w 9873480"/>
              <a:gd name="connsiteY1173" fmla="*/ 2489771 h 7383687"/>
              <a:gd name="connsiteX1174" fmla="*/ 3260506 w 9873480"/>
              <a:gd name="connsiteY1174" fmla="*/ 1992673 h 7383687"/>
              <a:gd name="connsiteX1175" fmla="*/ 3281444 w 9873480"/>
              <a:gd name="connsiteY1175" fmla="*/ 1970714 h 7383687"/>
              <a:gd name="connsiteX1176" fmla="*/ 4276434 w 9873480"/>
              <a:gd name="connsiteY1176" fmla="*/ 1970714 h 7383687"/>
              <a:gd name="connsiteX1177" fmla="*/ 4297120 w 9873480"/>
              <a:gd name="connsiteY1177" fmla="*/ 1992410 h 7383687"/>
              <a:gd name="connsiteX1178" fmla="*/ 4297120 w 9873480"/>
              <a:gd name="connsiteY1178" fmla="*/ 2490050 h 7383687"/>
              <a:gd name="connsiteX1179" fmla="*/ 4276440 w 9873480"/>
              <a:gd name="connsiteY1179" fmla="*/ 2511737 h 7383687"/>
              <a:gd name="connsiteX1180" fmla="*/ 3802286 w 9873480"/>
              <a:gd name="connsiteY1180" fmla="*/ 2511737 h 7383687"/>
              <a:gd name="connsiteX1181" fmla="*/ 3781380 w 9873480"/>
              <a:gd name="connsiteY1181" fmla="*/ 2489819 h 7383687"/>
              <a:gd name="connsiteX1182" fmla="*/ 3781380 w 9873480"/>
              <a:gd name="connsiteY1182" fmla="*/ 1992626 h 7383687"/>
              <a:gd name="connsiteX1183" fmla="*/ 3802272 w 9873480"/>
              <a:gd name="connsiteY1183" fmla="*/ 1970714 h 7383687"/>
              <a:gd name="connsiteX1184" fmla="*/ 4797304 w 9873480"/>
              <a:gd name="connsiteY1184" fmla="*/ 1970714 h 7383687"/>
              <a:gd name="connsiteX1185" fmla="*/ 4817904 w 9873480"/>
              <a:gd name="connsiteY1185" fmla="*/ 1992328 h 7383687"/>
              <a:gd name="connsiteX1186" fmla="*/ 4817904 w 9873480"/>
              <a:gd name="connsiteY1186" fmla="*/ 2490134 h 7383687"/>
              <a:gd name="connsiteX1187" fmla="*/ 4797320 w 9873480"/>
              <a:gd name="connsiteY1187" fmla="*/ 2511737 h 7383687"/>
              <a:gd name="connsiteX1188" fmla="*/ 4323156 w 9873480"/>
              <a:gd name="connsiteY1188" fmla="*/ 2511737 h 7383687"/>
              <a:gd name="connsiteX1189" fmla="*/ 4302212 w 9873480"/>
              <a:gd name="connsiteY1189" fmla="*/ 2489776 h 7383687"/>
              <a:gd name="connsiteX1190" fmla="*/ 4302212 w 9873480"/>
              <a:gd name="connsiteY1190" fmla="*/ 1992671 h 7383687"/>
              <a:gd name="connsiteX1191" fmla="*/ 4323148 w 9873480"/>
              <a:gd name="connsiteY1191" fmla="*/ 1970714 h 7383687"/>
              <a:gd name="connsiteX1192" fmla="*/ 5318160 w 9873480"/>
              <a:gd name="connsiteY1192" fmla="*/ 1970714 h 7383687"/>
              <a:gd name="connsiteX1193" fmla="*/ 5338768 w 9873480"/>
              <a:gd name="connsiteY1193" fmla="*/ 1992322 h 7383687"/>
              <a:gd name="connsiteX1194" fmla="*/ 5338768 w 9873480"/>
              <a:gd name="connsiteY1194" fmla="*/ 2490142 h 7383687"/>
              <a:gd name="connsiteX1195" fmla="*/ 5318168 w 9873480"/>
              <a:gd name="connsiteY1195" fmla="*/ 2511737 h 7383687"/>
              <a:gd name="connsiteX1196" fmla="*/ 4844040 w 9873480"/>
              <a:gd name="connsiteY1196" fmla="*/ 2511737 h 7383687"/>
              <a:gd name="connsiteX1197" fmla="*/ 4823052 w 9873480"/>
              <a:gd name="connsiteY1197" fmla="*/ 2489742 h 7383687"/>
              <a:gd name="connsiteX1198" fmla="*/ 4823052 w 9873480"/>
              <a:gd name="connsiteY1198" fmla="*/ 1992703 h 7383687"/>
              <a:gd name="connsiteX1199" fmla="*/ 4844028 w 9873480"/>
              <a:gd name="connsiteY1199" fmla="*/ 1970714 h 7383687"/>
              <a:gd name="connsiteX1200" fmla="*/ 5839012 w 9873480"/>
              <a:gd name="connsiteY1200" fmla="*/ 1970714 h 7383687"/>
              <a:gd name="connsiteX1201" fmla="*/ 5859641 w 9873480"/>
              <a:gd name="connsiteY1201" fmla="*/ 1992341 h 7383687"/>
              <a:gd name="connsiteX1202" fmla="*/ 5859641 w 9873480"/>
              <a:gd name="connsiteY1202" fmla="*/ 2490125 h 7383687"/>
              <a:gd name="connsiteX1203" fmla="*/ 5839014 w 9873480"/>
              <a:gd name="connsiteY1203" fmla="*/ 2511737 h 7383687"/>
              <a:gd name="connsiteX1204" fmla="*/ 5364884 w 9873480"/>
              <a:gd name="connsiteY1204" fmla="*/ 2511737 h 7383687"/>
              <a:gd name="connsiteX1205" fmla="*/ 5343862 w 9873480"/>
              <a:gd name="connsiteY1205" fmla="*/ 2489690 h 7383687"/>
              <a:gd name="connsiteX1206" fmla="*/ 5343862 w 9873480"/>
              <a:gd name="connsiteY1206" fmla="*/ 1992752 h 7383687"/>
              <a:gd name="connsiteX1207" fmla="*/ 5364876 w 9873480"/>
              <a:gd name="connsiteY1207" fmla="*/ 1970714 h 7383687"/>
              <a:gd name="connsiteX1208" fmla="*/ 6359870 w 9873480"/>
              <a:gd name="connsiteY1208" fmla="*/ 1970714 h 7383687"/>
              <a:gd name="connsiteX1209" fmla="*/ 6380489 w 9873480"/>
              <a:gd name="connsiteY1209" fmla="*/ 1992335 h 7383687"/>
              <a:gd name="connsiteX1210" fmla="*/ 6380489 w 9873480"/>
              <a:gd name="connsiteY1210" fmla="*/ 2490129 h 7383687"/>
              <a:gd name="connsiteX1211" fmla="*/ 6359882 w 9873480"/>
              <a:gd name="connsiteY1211" fmla="*/ 2511737 h 7383687"/>
              <a:gd name="connsiteX1212" fmla="*/ 5885742 w 9873480"/>
              <a:gd name="connsiteY1212" fmla="*/ 2511737 h 7383687"/>
              <a:gd name="connsiteX1213" fmla="*/ 5864780 w 9873480"/>
              <a:gd name="connsiteY1213" fmla="*/ 2489763 h 7383687"/>
              <a:gd name="connsiteX1214" fmla="*/ 5864780 w 9873480"/>
              <a:gd name="connsiteY1214" fmla="*/ 1992680 h 7383687"/>
              <a:gd name="connsiteX1215" fmla="*/ 5885734 w 9873480"/>
              <a:gd name="connsiteY1215" fmla="*/ 1970714 h 7383687"/>
              <a:gd name="connsiteX1216" fmla="*/ 6880734 w 9873480"/>
              <a:gd name="connsiteY1216" fmla="*/ 1970714 h 7383687"/>
              <a:gd name="connsiteX1217" fmla="*/ 6901404 w 9873480"/>
              <a:gd name="connsiteY1217" fmla="*/ 1992388 h 7383687"/>
              <a:gd name="connsiteX1218" fmla="*/ 6901404 w 9873480"/>
              <a:gd name="connsiteY1218" fmla="*/ 2490074 h 7383687"/>
              <a:gd name="connsiteX1219" fmla="*/ 6880744 w 9873480"/>
              <a:gd name="connsiteY1219" fmla="*/ 2511737 h 7383687"/>
              <a:gd name="connsiteX1220" fmla="*/ 6406599 w 9873480"/>
              <a:gd name="connsiteY1220" fmla="*/ 2511737 h 7383687"/>
              <a:gd name="connsiteX1221" fmla="*/ 6385624 w 9873480"/>
              <a:gd name="connsiteY1221" fmla="*/ 2489754 h 7383687"/>
              <a:gd name="connsiteX1222" fmla="*/ 6385624 w 9873480"/>
              <a:gd name="connsiteY1222" fmla="*/ 1992690 h 7383687"/>
              <a:gd name="connsiteX1223" fmla="*/ 6406589 w 9873480"/>
              <a:gd name="connsiteY1223" fmla="*/ 1970714 h 7383687"/>
              <a:gd name="connsiteX1224" fmla="*/ 7401569 w 9873480"/>
              <a:gd name="connsiteY1224" fmla="*/ 1970714 h 7383687"/>
              <a:gd name="connsiteX1225" fmla="*/ 7422235 w 9873480"/>
              <a:gd name="connsiteY1225" fmla="*/ 1992379 h 7383687"/>
              <a:gd name="connsiteX1226" fmla="*/ 7422235 w 9873480"/>
              <a:gd name="connsiteY1226" fmla="*/ 2490084 h 7383687"/>
              <a:gd name="connsiteX1227" fmla="*/ 7401580 w 9873480"/>
              <a:gd name="connsiteY1227" fmla="*/ 2511737 h 7383687"/>
              <a:gd name="connsiteX1228" fmla="*/ 6927458 w 9873480"/>
              <a:gd name="connsiteY1228" fmla="*/ 2511737 h 7383687"/>
              <a:gd name="connsiteX1229" fmla="*/ 6906491 w 9873480"/>
              <a:gd name="connsiteY1229" fmla="*/ 2489754 h 7383687"/>
              <a:gd name="connsiteX1230" fmla="*/ 6906491 w 9873480"/>
              <a:gd name="connsiteY1230" fmla="*/ 1992690 h 7383687"/>
              <a:gd name="connsiteX1231" fmla="*/ 6927450 w 9873480"/>
              <a:gd name="connsiteY1231" fmla="*/ 1970714 h 7383687"/>
              <a:gd name="connsiteX1232" fmla="*/ 7922445 w 9873480"/>
              <a:gd name="connsiteY1232" fmla="*/ 1970714 h 7383687"/>
              <a:gd name="connsiteX1233" fmla="*/ 7943122 w 9873480"/>
              <a:gd name="connsiteY1233" fmla="*/ 1992393 h 7383687"/>
              <a:gd name="connsiteX1234" fmla="*/ 7943122 w 9873480"/>
              <a:gd name="connsiteY1234" fmla="*/ 2490067 h 7383687"/>
              <a:gd name="connsiteX1235" fmla="*/ 7922454 w 9873480"/>
              <a:gd name="connsiteY1235" fmla="*/ 2511737 h 7383687"/>
              <a:gd name="connsiteX1236" fmla="*/ 7448295 w 9873480"/>
              <a:gd name="connsiteY1236" fmla="*/ 2511737 h 7383687"/>
              <a:gd name="connsiteX1237" fmla="*/ 7427323 w 9873480"/>
              <a:gd name="connsiteY1237" fmla="*/ 2489744 h 7383687"/>
              <a:gd name="connsiteX1238" fmla="*/ 7427323 w 9873480"/>
              <a:gd name="connsiteY1238" fmla="*/ 1992697 h 7383687"/>
              <a:gd name="connsiteX1239" fmla="*/ 7448285 w 9873480"/>
              <a:gd name="connsiteY1239" fmla="*/ 1970714 h 7383687"/>
              <a:gd name="connsiteX1240" fmla="*/ 8443334 w 9873480"/>
              <a:gd name="connsiteY1240" fmla="*/ 1970714 h 7383687"/>
              <a:gd name="connsiteX1241" fmla="*/ 8463945 w 9873480"/>
              <a:gd name="connsiteY1241" fmla="*/ 1992328 h 7383687"/>
              <a:gd name="connsiteX1242" fmla="*/ 8463945 w 9873480"/>
              <a:gd name="connsiteY1242" fmla="*/ 2490134 h 7383687"/>
              <a:gd name="connsiteX1243" fmla="*/ 8443347 w 9873480"/>
              <a:gd name="connsiteY1243" fmla="*/ 2511737 h 7383687"/>
              <a:gd name="connsiteX1244" fmla="*/ 7969161 w 9873480"/>
              <a:gd name="connsiteY1244" fmla="*/ 2511737 h 7383687"/>
              <a:gd name="connsiteX1245" fmla="*/ 7948212 w 9873480"/>
              <a:gd name="connsiteY1245" fmla="*/ 2489763 h 7383687"/>
              <a:gd name="connsiteX1246" fmla="*/ 7948212 w 9873480"/>
              <a:gd name="connsiteY1246" fmla="*/ 1992684 h 7383687"/>
              <a:gd name="connsiteX1247" fmla="*/ 7969151 w 9873480"/>
              <a:gd name="connsiteY1247" fmla="*/ 1970714 h 7383687"/>
              <a:gd name="connsiteX1248" fmla="*/ 8964170 w 9873480"/>
              <a:gd name="connsiteY1248" fmla="*/ 1970714 h 7383687"/>
              <a:gd name="connsiteX1249" fmla="*/ 8984765 w 9873480"/>
              <a:gd name="connsiteY1249" fmla="*/ 1992311 h 7383687"/>
              <a:gd name="connsiteX1250" fmla="*/ 8984765 w 9873480"/>
              <a:gd name="connsiteY1250" fmla="*/ 2490155 h 7383687"/>
              <a:gd name="connsiteX1251" fmla="*/ 8964181 w 9873480"/>
              <a:gd name="connsiteY1251" fmla="*/ 2511737 h 7383687"/>
              <a:gd name="connsiteX1252" fmla="*/ 8490065 w 9873480"/>
              <a:gd name="connsiteY1252" fmla="*/ 2511737 h 7383687"/>
              <a:gd name="connsiteX1253" fmla="*/ 8469028 w 9873480"/>
              <a:gd name="connsiteY1253" fmla="*/ 2489688 h 7383687"/>
              <a:gd name="connsiteX1254" fmla="*/ 8469028 w 9873480"/>
              <a:gd name="connsiteY1254" fmla="*/ 1992754 h 7383687"/>
              <a:gd name="connsiteX1255" fmla="*/ 8490055 w 9873480"/>
              <a:gd name="connsiteY1255" fmla="*/ 1970714 h 7383687"/>
              <a:gd name="connsiteX1256" fmla="*/ 9485036 w 9873480"/>
              <a:gd name="connsiteY1256" fmla="*/ 1970714 h 7383687"/>
              <a:gd name="connsiteX1257" fmla="*/ 9505646 w 9873480"/>
              <a:gd name="connsiteY1257" fmla="*/ 1992326 h 7383687"/>
              <a:gd name="connsiteX1258" fmla="*/ 9505646 w 9873480"/>
              <a:gd name="connsiteY1258" fmla="*/ 2490136 h 7383687"/>
              <a:gd name="connsiteX1259" fmla="*/ 9485046 w 9873480"/>
              <a:gd name="connsiteY1259" fmla="*/ 2511737 h 7383687"/>
              <a:gd name="connsiteX1260" fmla="*/ 9010894 w 9873480"/>
              <a:gd name="connsiteY1260" fmla="*/ 2511737 h 7383687"/>
              <a:gd name="connsiteX1261" fmla="*/ 8989904 w 9873480"/>
              <a:gd name="connsiteY1261" fmla="*/ 2489729 h 7383687"/>
              <a:gd name="connsiteX1262" fmla="*/ 8989904 w 9873480"/>
              <a:gd name="connsiteY1262" fmla="*/ 1992714 h 7383687"/>
              <a:gd name="connsiteX1263" fmla="*/ 9010884 w 9873480"/>
              <a:gd name="connsiteY1263" fmla="*/ 1970714 h 7383687"/>
              <a:gd name="connsiteX1264" fmla="*/ 1151438 w 9873480"/>
              <a:gd name="connsiteY1264" fmla="*/ 1424334 h 7383687"/>
              <a:gd name="connsiteX1265" fmla="*/ 1172228 w 9873480"/>
              <a:gd name="connsiteY1265" fmla="*/ 1446131 h 7383687"/>
              <a:gd name="connsiteX1266" fmla="*/ 1172228 w 9873480"/>
              <a:gd name="connsiteY1266" fmla="*/ 1943561 h 7383687"/>
              <a:gd name="connsiteX1267" fmla="*/ 1151442 w 9873480"/>
              <a:gd name="connsiteY1267" fmla="*/ 1965356 h 7383687"/>
              <a:gd name="connsiteX1268" fmla="*/ 677298 w 9873480"/>
              <a:gd name="connsiteY1268" fmla="*/ 1965356 h 7383687"/>
              <a:gd name="connsiteX1269" fmla="*/ 656514 w 9873480"/>
              <a:gd name="connsiteY1269" fmla="*/ 1943561 h 7383687"/>
              <a:gd name="connsiteX1270" fmla="*/ 656514 w 9873480"/>
              <a:gd name="connsiteY1270" fmla="*/ 1446131 h 7383687"/>
              <a:gd name="connsiteX1271" fmla="*/ 677300 w 9873480"/>
              <a:gd name="connsiteY1271" fmla="*/ 1424334 h 7383687"/>
              <a:gd name="connsiteX1272" fmla="*/ 1672290 w 9873480"/>
              <a:gd name="connsiteY1272" fmla="*/ 1424334 h 7383687"/>
              <a:gd name="connsiteX1273" fmla="*/ 1693076 w 9873480"/>
              <a:gd name="connsiteY1273" fmla="*/ 1446131 h 7383687"/>
              <a:gd name="connsiteX1274" fmla="*/ 1693076 w 9873480"/>
              <a:gd name="connsiteY1274" fmla="*/ 1943561 h 7383687"/>
              <a:gd name="connsiteX1275" fmla="*/ 1672292 w 9873480"/>
              <a:gd name="connsiteY1275" fmla="*/ 1965356 h 7383687"/>
              <a:gd name="connsiteX1276" fmla="*/ 1198152 w 9873480"/>
              <a:gd name="connsiteY1276" fmla="*/ 1965356 h 7383687"/>
              <a:gd name="connsiteX1277" fmla="*/ 1177364 w 9873480"/>
              <a:gd name="connsiteY1277" fmla="*/ 1943561 h 7383687"/>
              <a:gd name="connsiteX1278" fmla="*/ 1177364 w 9873480"/>
              <a:gd name="connsiteY1278" fmla="*/ 1446131 h 7383687"/>
              <a:gd name="connsiteX1279" fmla="*/ 1198154 w 9873480"/>
              <a:gd name="connsiteY1279" fmla="*/ 1424334 h 7383687"/>
              <a:gd name="connsiteX1280" fmla="*/ 2193052 w 9873480"/>
              <a:gd name="connsiteY1280" fmla="*/ 1424334 h 7383687"/>
              <a:gd name="connsiteX1281" fmla="*/ 2213752 w 9873480"/>
              <a:gd name="connsiteY1281" fmla="*/ 1446033 h 7383687"/>
              <a:gd name="connsiteX1282" fmla="*/ 2213752 w 9873480"/>
              <a:gd name="connsiteY1282" fmla="*/ 1943664 h 7383687"/>
              <a:gd name="connsiteX1283" fmla="*/ 2193054 w 9873480"/>
              <a:gd name="connsiteY1283" fmla="*/ 1965356 h 7383687"/>
              <a:gd name="connsiteX1284" fmla="*/ 1719002 w 9873480"/>
              <a:gd name="connsiteY1284" fmla="*/ 1965356 h 7383687"/>
              <a:gd name="connsiteX1285" fmla="*/ 1698218 w 9873480"/>
              <a:gd name="connsiteY1285" fmla="*/ 1943561 h 7383687"/>
              <a:gd name="connsiteX1286" fmla="*/ 1698218 w 9873480"/>
              <a:gd name="connsiteY1286" fmla="*/ 1446131 h 7383687"/>
              <a:gd name="connsiteX1287" fmla="*/ 1719006 w 9873480"/>
              <a:gd name="connsiteY1287" fmla="*/ 1424334 h 7383687"/>
              <a:gd name="connsiteX1288" fmla="*/ 2713882 w 9873480"/>
              <a:gd name="connsiteY1288" fmla="*/ 1424334 h 7383687"/>
              <a:gd name="connsiteX1289" fmla="*/ 2734550 w 9873480"/>
              <a:gd name="connsiteY1289" fmla="*/ 1446006 h 7383687"/>
              <a:gd name="connsiteX1290" fmla="*/ 2734550 w 9873480"/>
              <a:gd name="connsiteY1290" fmla="*/ 1943702 h 7383687"/>
              <a:gd name="connsiteX1291" fmla="*/ 2713882 w 9873480"/>
              <a:gd name="connsiteY1291" fmla="*/ 1965356 h 7383687"/>
              <a:gd name="connsiteX1292" fmla="*/ 2239768 w 9873480"/>
              <a:gd name="connsiteY1292" fmla="*/ 1965356 h 7383687"/>
              <a:gd name="connsiteX1293" fmla="*/ 2218896 w 9873480"/>
              <a:gd name="connsiteY1293" fmla="*/ 1943452 h 7383687"/>
              <a:gd name="connsiteX1294" fmla="*/ 2218896 w 9873480"/>
              <a:gd name="connsiteY1294" fmla="*/ 1446231 h 7383687"/>
              <a:gd name="connsiteX1295" fmla="*/ 2239768 w 9873480"/>
              <a:gd name="connsiteY1295" fmla="*/ 1424334 h 7383687"/>
              <a:gd name="connsiteX1296" fmla="*/ 3234716 w 9873480"/>
              <a:gd name="connsiteY1296" fmla="*/ 1424334 h 7383687"/>
              <a:gd name="connsiteX1297" fmla="*/ 3255414 w 9873480"/>
              <a:gd name="connsiteY1297" fmla="*/ 1446033 h 7383687"/>
              <a:gd name="connsiteX1298" fmla="*/ 3255414 w 9873480"/>
              <a:gd name="connsiteY1298" fmla="*/ 1943668 h 7383687"/>
              <a:gd name="connsiteX1299" fmla="*/ 3234732 w 9873480"/>
              <a:gd name="connsiteY1299" fmla="*/ 1965356 h 7383687"/>
              <a:gd name="connsiteX1300" fmla="*/ 2760602 w 9873480"/>
              <a:gd name="connsiteY1300" fmla="*/ 1965356 h 7383687"/>
              <a:gd name="connsiteX1301" fmla="*/ 2739696 w 9873480"/>
              <a:gd name="connsiteY1301" fmla="*/ 1943437 h 7383687"/>
              <a:gd name="connsiteX1302" fmla="*/ 2739696 w 9873480"/>
              <a:gd name="connsiteY1302" fmla="*/ 1446244 h 7383687"/>
              <a:gd name="connsiteX1303" fmla="*/ 2760602 w 9873480"/>
              <a:gd name="connsiteY1303" fmla="*/ 1424334 h 7383687"/>
              <a:gd name="connsiteX1304" fmla="*/ 3755560 w 9873480"/>
              <a:gd name="connsiteY1304" fmla="*/ 1424334 h 7383687"/>
              <a:gd name="connsiteX1305" fmla="*/ 3776234 w 9873480"/>
              <a:gd name="connsiteY1305" fmla="*/ 1446019 h 7383687"/>
              <a:gd name="connsiteX1306" fmla="*/ 3776234 w 9873480"/>
              <a:gd name="connsiteY1306" fmla="*/ 1943687 h 7383687"/>
              <a:gd name="connsiteX1307" fmla="*/ 3755570 w 9873480"/>
              <a:gd name="connsiteY1307" fmla="*/ 1965356 h 7383687"/>
              <a:gd name="connsiteX1308" fmla="*/ 3281444 w 9873480"/>
              <a:gd name="connsiteY1308" fmla="*/ 1965356 h 7383687"/>
              <a:gd name="connsiteX1309" fmla="*/ 3260498 w 9873480"/>
              <a:gd name="connsiteY1309" fmla="*/ 1943394 h 7383687"/>
              <a:gd name="connsiteX1310" fmla="*/ 3260498 w 9873480"/>
              <a:gd name="connsiteY1310" fmla="*/ 1446291 h 7383687"/>
              <a:gd name="connsiteX1311" fmla="*/ 3281436 w 9873480"/>
              <a:gd name="connsiteY1311" fmla="*/ 1424334 h 7383687"/>
              <a:gd name="connsiteX1312" fmla="*/ 4276424 w 9873480"/>
              <a:gd name="connsiteY1312" fmla="*/ 1424334 h 7383687"/>
              <a:gd name="connsiteX1313" fmla="*/ 4297104 w 9873480"/>
              <a:gd name="connsiteY1313" fmla="*/ 1446033 h 7383687"/>
              <a:gd name="connsiteX1314" fmla="*/ 4297104 w 9873480"/>
              <a:gd name="connsiteY1314" fmla="*/ 1943672 h 7383687"/>
              <a:gd name="connsiteX1315" fmla="*/ 4276436 w 9873480"/>
              <a:gd name="connsiteY1315" fmla="*/ 1965356 h 7383687"/>
              <a:gd name="connsiteX1316" fmla="*/ 3802272 w 9873480"/>
              <a:gd name="connsiteY1316" fmla="*/ 1965356 h 7383687"/>
              <a:gd name="connsiteX1317" fmla="*/ 3781372 w 9873480"/>
              <a:gd name="connsiteY1317" fmla="*/ 1943441 h 7383687"/>
              <a:gd name="connsiteX1318" fmla="*/ 3781372 w 9873480"/>
              <a:gd name="connsiteY1318" fmla="*/ 1446244 h 7383687"/>
              <a:gd name="connsiteX1319" fmla="*/ 3802260 w 9873480"/>
              <a:gd name="connsiteY1319" fmla="*/ 1424334 h 7383687"/>
              <a:gd name="connsiteX1320" fmla="*/ 4797300 w 9873480"/>
              <a:gd name="connsiteY1320" fmla="*/ 1424334 h 7383687"/>
              <a:gd name="connsiteX1321" fmla="*/ 4817884 w 9873480"/>
              <a:gd name="connsiteY1321" fmla="*/ 1445942 h 7383687"/>
              <a:gd name="connsiteX1322" fmla="*/ 4817884 w 9873480"/>
              <a:gd name="connsiteY1322" fmla="*/ 1943764 h 7383687"/>
              <a:gd name="connsiteX1323" fmla="*/ 4797304 w 9873480"/>
              <a:gd name="connsiteY1323" fmla="*/ 1965356 h 7383687"/>
              <a:gd name="connsiteX1324" fmla="*/ 4323144 w 9873480"/>
              <a:gd name="connsiteY1324" fmla="*/ 1965356 h 7383687"/>
              <a:gd name="connsiteX1325" fmla="*/ 4302200 w 9873480"/>
              <a:gd name="connsiteY1325" fmla="*/ 1943392 h 7383687"/>
              <a:gd name="connsiteX1326" fmla="*/ 4302200 w 9873480"/>
              <a:gd name="connsiteY1326" fmla="*/ 1446291 h 7383687"/>
              <a:gd name="connsiteX1327" fmla="*/ 4323140 w 9873480"/>
              <a:gd name="connsiteY1327" fmla="*/ 1424334 h 7383687"/>
              <a:gd name="connsiteX1328" fmla="*/ 5318152 w 9873480"/>
              <a:gd name="connsiteY1328" fmla="*/ 1424334 h 7383687"/>
              <a:gd name="connsiteX1329" fmla="*/ 5338764 w 9873480"/>
              <a:gd name="connsiteY1329" fmla="*/ 1445942 h 7383687"/>
              <a:gd name="connsiteX1330" fmla="*/ 5338764 w 9873480"/>
              <a:gd name="connsiteY1330" fmla="*/ 1943760 h 7383687"/>
              <a:gd name="connsiteX1331" fmla="*/ 5318160 w 9873480"/>
              <a:gd name="connsiteY1331" fmla="*/ 1965356 h 7383687"/>
              <a:gd name="connsiteX1332" fmla="*/ 4844028 w 9873480"/>
              <a:gd name="connsiteY1332" fmla="*/ 1965356 h 7383687"/>
              <a:gd name="connsiteX1333" fmla="*/ 4823044 w 9873480"/>
              <a:gd name="connsiteY1333" fmla="*/ 1943364 h 7383687"/>
              <a:gd name="connsiteX1334" fmla="*/ 4823044 w 9873480"/>
              <a:gd name="connsiteY1334" fmla="*/ 1446319 h 7383687"/>
              <a:gd name="connsiteX1335" fmla="*/ 4844020 w 9873480"/>
              <a:gd name="connsiteY1335" fmla="*/ 1424334 h 7383687"/>
              <a:gd name="connsiteX1336" fmla="*/ 5839009 w 9873480"/>
              <a:gd name="connsiteY1336" fmla="*/ 1424334 h 7383687"/>
              <a:gd name="connsiteX1337" fmla="*/ 5859632 w 9873480"/>
              <a:gd name="connsiteY1337" fmla="*/ 1445961 h 7383687"/>
              <a:gd name="connsiteX1338" fmla="*/ 5859632 w 9873480"/>
              <a:gd name="connsiteY1338" fmla="*/ 1943739 h 7383687"/>
              <a:gd name="connsiteX1339" fmla="*/ 5839012 w 9873480"/>
              <a:gd name="connsiteY1339" fmla="*/ 1965356 h 7383687"/>
              <a:gd name="connsiteX1340" fmla="*/ 5364874 w 9873480"/>
              <a:gd name="connsiteY1340" fmla="*/ 1965356 h 7383687"/>
              <a:gd name="connsiteX1341" fmla="*/ 5343852 w 9873480"/>
              <a:gd name="connsiteY1341" fmla="*/ 1943310 h 7383687"/>
              <a:gd name="connsiteX1342" fmla="*/ 5343852 w 9873480"/>
              <a:gd name="connsiteY1342" fmla="*/ 1446371 h 7383687"/>
              <a:gd name="connsiteX1343" fmla="*/ 5364864 w 9873480"/>
              <a:gd name="connsiteY1343" fmla="*/ 1424334 h 7383687"/>
              <a:gd name="connsiteX1344" fmla="*/ 6359863 w 9873480"/>
              <a:gd name="connsiteY1344" fmla="*/ 1424334 h 7383687"/>
              <a:gd name="connsiteX1345" fmla="*/ 6380478 w 9873480"/>
              <a:gd name="connsiteY1345" fmla="*/ 1445953 h 7383687"/>
              <a:gd name="connsiteX1346" fmla="*/ 6380478 w 9873480"/>
              <a:gd name="connsiteY1346" fmla="*/ 1943747 h 7383687"/>
              <a:gd name="connsiteX1347" fmla="*/ 6359872 w 9873480"/>
              <a:gd name="connsiteY1347" fmla="*/ 1965356 h 7383687"/>
              <a:gd name="connsiteX1348" fmla="*/ 5885734 w 9873480"/>
              <a:gd name="connsiteY1348" fmla="*/ 1965356 h 7383687"/>
              <a:gd name="connsiteX1349" fmla="*/ 5864769 w 9873480"/>
              <a:gd name="connsiteY1349" fmla="*/ 1943381 h 7383687"/>
              <a:gd name="connsiteX1350" fmla="*/ 5864769 w 9873480"/>
              <a:gd name="connsiteY1350" fmla="*/ 1446298 h 7383687"/>
              <a:gd name="connsiteX1351" fmla="*/ 5885719 w 9873480"/>
              <a:gd name="connsiteY1351" fmla="*/ 1424334 h 7383687"/>
              <a:gd name="connsiteX1352" fmla="*/ 6880722 w 9873480"/>
              <a:gd name="connsiteY1352" fmla="*/ 1424334 h 7383687"/>
              <a:gd name="connsiteX1353" fmla="*/ 6901396 w 9873480"/>
              <a:gd name="connsiteY1353" fmla="*/ 1446008 h 7383687"/>
              <a:gd name="connsiteX1354" fmla="*/ 6901396 w 9873480"/>
              <a:gd name="connsiteY1354" fmla="*/ 1943694 h 7383687"/>
              <a:gd name="connsiteX1355" fmla="*/ 6880736 w 9873480"/>
              <a:gd name="connsiteY1355" fmla="*/ 1965356 h 7383687"/>
              <a:gd name="connsiteX1356" fmla="*/ 6406583 w 9873480"/>
              <a:gd name="connsiteY1356" fmla="*/ 1965356 h 7383687"/>
              <a:gd name="connsiteX1357" fmla="*/ 6385616 w 9873480"/>
              <a:gd name="connsiteY1357" fmla="*/ 1943371 h 7383687"/>
              <a:gd name="connsiteX1358" fmla="*/ 6385616 w 9873480"/>
              <a:gd name="connsiteY1358" fmla="*/ 1446313 h 7383687"/>
              <a:gd name="connsiteX1359" fmla="*/ 6406583 w 9873480"/>
              <a:gd name="connsiteY1359" fmla="*/ 1424334 h 7383687"/>
              <a:gd name="connsiteX1360" fmla="*/ 7401563 w 9873480"/>
              <a:gd name="connsiteY1360" fmla="*/ 1424334 h 7383687"/>
              <a:gd name="connsiteX1361" fmla="*/ 7422225 w 9873480"/>
              <a:gd name="connsiteY1361" fmla="*/ 1446001 h 7383687"/>
              <a:gd name="connsiteX1362" fmla="*/ 7422225 w 9873480"/>
              <a:gd name="connsiteY1362" fmla="*/ 1943704 h 7383687"/>
              <a:gd name="connsiteX1363" fmla="*/ 7401574 w 9873480"/>
              <a:gd name="connsiteY1363" fmla="*/ 1965356 h 7383687"/>
              <a:gd name="connsiteX1364" fmla="*/ 6927444 w 9873480"/>
              <a:gd name="connsiteY1364" fmla="*/ 1965356 h 7383687"/>
              <a:gd name="connsiteX1365" fmla="*/ 6906481 w 9873480"/>
              <a:gd name="connsiteY1365" fmla="*/ 1943373 h 7383687"/>
              <a:gd name="connsiteX1366" fmla="*/ 6906481 w 9873480"/>
              <a:gd name="connsiteY1366" fmla="*/ 1446306 h 7383687"/>
              <a:gd name="connsiteX1367" fmla="*/ 6927440 w 9873480"/>
              <a:gd name="connsiteY1367" fmla="*/ 1424334 h 7383687"/>
              <a:gd name="connsiteX1368" fmla="*/ 7922435 w 9873480"/>
              <a:gd name="connsiteY1368" fmla="*/ 1424334 h 7383687"/>
              <a:gd name="connsiteX1369" fmla="*/ 7943113 w 9873480"/>
              <a:gd name="connsiteY1369" fmla="*/ 1446013 h 7383687"/>
              <a:gd name="connsiteX1370" fmla="*/ 7943113 w 9873480"/>
              <a:gd name="connsiteY1370" fmla="*/ 1943689 h 7383687"/>
              <a:gd name="connsiteX1371" fmla="*/ 7922445 w 9873480"/>
              <a:gd name="connsiteY1371" fmla="*/ 1965356 h 7383687"/>
              <a:gd name="connsiteX1372" fmla="*/ 7448285 w 9873480"/>
              <a:gd name="connsiteY1372" fmla="*/ 1965356 h 7383687"/>
              <a:gd name="connsiteX1373" fmla="*/ 7427312 w 9873480"/>
              <a:gd name="connsiteY1373" fmla="*/ 1943366 h 7383687"/>
              <a:gd name="connsiteX1374" fmla="*/ 7427312 w 9873480"/>
              <a:gd name="connsiteY1374" fmla="*/ 1446315 h 7383687"/>
              <a:gd name="connsiteX1375" fmla="*/ 7448276 w 9873480"/>
              <a:gd name="connsiteY1375" fmla="*/ 1424334 h 7383687"/>
              <a:gd name="connsiteX1376" fmla="*/ 8443325 w 9873480"/>
              <a:gd name="connsiteY1376" fmla="*/ 1424334 h 7383687"/>
              <a:gd name="connsiteX1377" fmla="*/ 8463934 w 9873480"/>
              <a:gd name="connsiteY1377" fmla="*/ 1445945 h 7383687"/>
              <a:gd name="connsiteX1378" fmla="*/ 8463934 w 9873480"/>
              <a:gd name="connsiteY1378" fmla="*/ 1943756 h 7383687"/>
              <a:gd name="connsiteX1379" fmla="*/ 8443336 w 9873480"/>
              <a:gd name="connsiteY1379" fmla="*/ 1965356 h 7383687"/>
              <a:gd name="connsiteX1380" fmla="*/ 7969151 w 9873480"/>
              <a:gd name="connsiteY1380" fmla="*/ 1965356 h 7383687"/>
              <a:gd name="connsiteX1381" fmla="*/ 7948202 w 9873480"/>
              <a:gd name="connsiteY1381" fmla="*/ 1943381 h 7383687"/>
              <a:gd name="connsiteX1382" fmla="*/ 7948202 w 9873480"/>
              <a:gd name="connsiteY1382" fmla="*/ 1446302 h 7383687"/>
              <a:gd name="connsiteX1383" fmla="*/ 7969141 w 9873480"/>
              <a:gd name="connsiteY1383" fmla="*/ 1424334 h 7383687"/>
              <a:gd name="connsiteX1384" fmla="*/ 8964161 w 9873480"/>
              <a:gd name="connsiteY1384" fmla="*/ 1424334 h 7383687"/>
              <a:gd name="connsiteX1385" fmla="*/ 8984755 w 9873480"/>
              <a:gd name="connsiteY1385" fmla="*/ 1445929 h 7383687"/>
              <a:gd name="connsiteX1386" fmla="*/ 8984755 w 9873480"/>
              <a:gd name="connsiteY1386" fmla="*/ 1943775 h 7383687"/>
              <a:gd name="connsiteX1387" fmla="*/ 8964175 w 9873480"/>
              <a:gd name="connsiteY1387" fmla="*/ 1965356 h 7383687"/>
              <a:gd name="connsiteX1388" fmla="*/ 8490051 w 9873480"/>
              <a:gd name="connsiteY1388" fmla="*/ 1965356 h 7383687"/>
              <a:gd name="connsiteX1389" fmla="*/ 8469020 w 9873480"/>
              <a:gd name="connsiteY1389" fmla="*/ 1943308 h 7383687"/>
              <a:gd name="connsiteX1390" fmla="*/ 8469020 w 9873480"/>
              <a:gd name="connsiteY1390" fmla="*/ 1446377 h 7383687"/>
              <a:gd name="connsiteX1391" fmla="*/ 8490045 w 9873480"/>
              <a:gd name="connsiteY1391" fmla="*/ 1424334 h 7383687"/>
              <a:gd name="connsiteX1392" fmla="*/ 9485025 w 9873480"/>
              <a:gd name="connsiteY1392" fmla="*/ 1424334 h 7383687"/>
              <a:gd name="connsiteX1393" fmla="*/ 9505640 w 9873480"/>
              <a:gd name="connsiteY1393" fmla="*/ 1445945 h 7383687"/>
              <a:gd name="connsiteX1394" fmla="*/ 9505640 w 9873480"/>
              <a:gd name="connsiteY1394" fmla="*/ 1943758 h 7383687"/>
              <a:gd name="connsiteX1395" fmla="*/ 9485040 w 9873480"/>
              <a:gd name="connsiteY1395" fmla="*/ 1965356 h 7383687"/>
              <a:gd name="connsiteX1396" fmla="*/ 9010882 w 9873480"/>
              <a:gd name="connsiteY1396" fmla="*/ 1965356 h 7383687"/>
              <a:gd name="connsiteX1397" fmla="*/ 8989894 w 9873480"/>
              <a:gd name="connsiteY1397" fmla="*/ 1943349 h 7383687"/>
              <a:gd name="connsiteX1398" fmla="*/ 8989894 w 9873480"/>
              <a:gd name="connsiteY1398" fmla="*/ 1446332 h 7383687"/>
              <a:gd name="connsiteX1399" fmla="*/ 9010873 w 9873480"/>
              <a:gd name="connsiteY1399" fmla="*/ 1424334 h 7383687"/>
              <a:gd name="connsiteX1400" fmla="*/ 1151444 w 9873480"/>
              <a:gd name="connsiteY1400" fmla="*/ 878012 h 7383687"/>
              <a:gd name="connsiteX1401" fmla="*/ 1172228 w 9873480"/>
              <a:gd name="connsiteY1401" fmla="*/ 899802 h 7383687"/>
              <a:gd name="connsiteX1402" fmla="*/ 1172228 w 9873480"/>
              <a:gd name="connsiteY1402" fmla="*/ 1397184 h 7383687"/>
              <a:gd name="connsiteX1403" fmla="*/ 1151438 w 9873480"/>
              <a:gd name="connsiteY1403" fmla="*/ 1418976 h 7383687"/>
              <a:gd name="connsiteX1404" fmla="*/ 677300 w 9873480"/>
              <a:gd name="connsiteY1404" fmla="*/ 1418976 h 7383687"/>
              <a:gd name="connsiteX1405" fmla="*/ 656514 w 9873480"/>
              <a:gd name="connsiteY1405" fmla="*/ 1397184 h 7383687"/>
              <a:gd name="connsiteX1406" fmla="*/ 656514 w 9873480"/>
              <a:gd name="connsiteY1406" fmla="*/ 899747 h 7383687"/>
              <a:gd name="connsiteX1407" fmla="*/ 677240 w 9873480"/>
              <a:gd name="connsiteY1407" fmla="*/ 878012 h 7383687"/>
              <a:gd name="connsiteX1408" fmla="*/ 1672294 w 9873480"/>
              <a:gd name="connsiteY1408" fmla="*/ 878012 h 7383687"/>
              <a:gd name="connsiteX1409" fmla="*/ 1693076 w 9873480"/>
              <a:gd name="connsiteY1409" fmla="*/ 899802 h 7383687"/>
              <a:gd name="connsiteX1410" fmla="*/ 1693076 w 9873480"/>
              <a:gd name="connsiteY1410" fmla="*/ 1397184 h 7383687"/>
              <a:gd name="connsiteX1411" fmla="*/ 1672290 w 9873480"/>
              <a:gd name="connsiteY1411" fmla="*/ 1418976 h 7383687"/>
              <a:gd name="connsiteX1412" fmla="*/ 1198154 w 9873480"/>
              <a:gd name="connsiteY1412" fmla="*/ 1418976 h 7383687"/>
              <a:gd name="connsiteX1413" fmla="*/ 1177364 w 9873480"/>
              <a:gd name="connsiteY1413" fmla="*/ 1397184 h 7383687"/>
              <a:gd name="connsiteX1414" fmla="*/ 1177364 w 9873480"/>
              <a:gd name="connsiteY1414" fmla="*/ 899802 h 7383687"/>
              <a:gd name="connsiteX1415" fmla="*/ 1198150 w 9873480"/>
              <a:gd name="connsiteY1415" fmla="*/ 878012 h 7383687"/>
              <a:gd name="connsiteX1416" fmla="*/ 2193052 w 9873480"/>
              <a:gd name="connsiteY1416" fmla="*/ 878012 h 7383687"/>
              <a:gd name="connsiteX1417" fmla="*/ 2213752 w 9873480"/>
              <a:gd name="connsiteY1417" fmla="*/ 899708 h 7383687"/>
              <a:gd name="connsiteX1418" fmla="*/ 2213752 w 9873480"/>
              <a:gd name="connsiteY1418" fmla="*/ 1397284 h 7383687"/>
              <a:gd name="connsiteX1419" fmla="*/ 2193052 w 9873480"/>
              <a:gd name="connsiteY1419" fmla="*/ 1418976 h 7383687"/>
              <a:gd name="connsiteX1420" fmla="*/ 1719006 w 9873480"/>
              <a:gd name="connsiteY1420" fmla="*/ 1418976 h 7383687"/>
              <a:gd name="connsiteX1421" fmla="*/ 1698218 w 9873480"/>
              <a:gd name="connsiteY1421" fmla="*/ 1397184 h 7383687"/>
              <a:gd name="connsiteX1422" fmla="*/ 1698218 w 9873480"/>
              <a:gd name="connsiteY1422" fmla="*/ 899802 h 7383687"/>
              <a:gd name="connsiteX1423" fmla="*/ 1719000 w 9873480"/>
              <a:gd name="connsiteY1423" fmla="*/ 878012 h 7383687"/>
              <a:gd name="connsiteX1424" fmla="*/ 2713882 w 9873480"/>
              <a:gd name="connsiteY1424" fmla="*/ 878012 h 7383687"/>
              <a:gd name="connsiteX1425" fmla="*/ 2734550 w 9873480"/>
              <a:gd name="connsiteY1425" fmla="*/ 899681 h 7383687"/>
              <a:gd name="connsiteX1426" fmla="*/ 2734550 w 9873480"/>
              <a:gd name="connsiteY1426" fmla="*/ 1397314 h 7383687"/>
              <a:gd name="connsiteX1427" fmla="*/ 2713882 w 9873480"/>
              <a:gd name="connsiteY1427" fmla="*/ 1418976 h 7383687"/>
              <a:gd name="connsiteX1428" fmla="*/ 2239768 w 9873480"/>
              <a:gd name="connsiteY1428" fmla="*/ 1418976 h 7383687"/>
              <a:gd name="connsiteX1429" fmla="*/ 2218888 w 9873480"/>
              <a:gd name="connsiteY1429" fmla="*/ 1397077 h 7383687"/>
              <a:gd name="connsiteX1430" fmla="*/ 2218888 w 9873480"/>
              <a:gd name="connsiteY1430" fmla="*/ 899905 h 7383687"/>
              <a:gd name="connsiteX1431" fmla="*/ 2239768 w 9873480"/>
              <a:gd name="connsiteY1431" fmla="*/ 878012 h 7383687"/>
              <a:gd name="connsiteX1432" fmla="*/ 3234716 w 9873480"/>
              <a:gd name="connsiteY1432" fmla="*/ 878012 h 7383687"/>
              <a:gd name="connsiteX1433" fmla="*/ 3255406 w 9873480"/>
              <a:gd name="connsiteY1433" fmla="*/ 899704 h 7383687"/>
              <a:gd name="connsiteX1434" fmla="*/ 3255406 w 9873480"/>
              <a:gd name="connsiteY1434" fmla="*/ 1397290 h 7383687"/>
              <a:gd name="connsiteX1435" fmla="*/ 3234716 w 9873480"/>
              <a:gd name="connsiteY1435" fmla="*/ 1418976 h 7383687"/>
              <a:gd name="connsiteX1436" fmla="*/ 2760576 w 9873480"/>
              <a:gd name="connsiteY1436" fmla="*/ 1418976 h 7383687"/>
              <a:gd name="connsiteX1437" fmla="*/ 2739692 w 9873480"/>
              <a:gd name="connsiteY1437" fmla="*/ 1397051 h 7383687"/>
              <a:gd name="connsiteX1438" fmla="*/ 2739692 w 9873480"/>
              <a:gd name="connsiteY1438" fmla="*/ 899923 h 7383687"/>
              <a:gd name="connsiteX1439" fmla="*/ 2760576 w 9873480"/>
              <a:gd name="connsiteY1439" fmla="*/ 878012 h 7383687"/>
              <a:gd name="connsiteX1440" fmla="*/ 3755554 w 9873480"/>
              <a:gd name="connsiteY1440" fmla="*/ 878012 h 7383687"/>
              <a:gd name="connsiteX1441" fmla="*/ 3776222 w 9873480"/>
              <a:gd name="connsiteY1441" fmla="*/ 899693 h 7383687"/>
              <a:gd name="connsiteX1442" fmla="*/ 3776222 w 9873480"/>
              <a:gd name="connsiteY1442" fmla="*/ 1397306 h 7383687"/>
              <a:gd name="connsiteX1443" fmla="*/ 3755560 w 9873480"/>
              <a:gd name="connsiteY1443" fmla="*/ 1418976 h 7383687"/>
              <a:gd name="connsiteX1444" fmla="*/ 3281436 w 9873480"/>
              <a:gd name="connsiteY1444" fmla="*/ 1418976 h 7383687"/>
              <a:gd name="connsiteX1445" fmla="*/ 3260488 w 9873480"/>
              <a:gd name="connsiteY1445" fmla="*/ 1397012 h 7383687"/>
              <a:gd name="connsiteX1446" fmla="*/ 3260488 w 9873480"/>
              <a:gd name="connsiteY1446" fmla="*/ 899963 h 7383687"/>
              <a:gd name="connsiteX1447" fmla="*/ 3281420 w 9873480"/>
              <a:gd name="connsiteY1447" fmla="*/ 878012 h 7383687"/>
              <a:gd name="connsiteX1448" fmla="*/ 4276424 w 9873480"/>
              <a:gd name="connsiteY1448" fmla="*/ 878012 h 7383687"/>
              <a:gd name="connsiteX1449" fmla="*/ 4297104 w 9873480"/>
              <a:gd name="connsiteY1449" fmla="*/ 899704 h 7383687"/>
              <a:gd name="connsiteX1450" fmla="*/ 4297104 w 9873480"/>
              <a:gd name="connsiteY1450" fmla="*/ 1397290 h 7383687"/>
              <a:gd name="connsiteX1451" fmla="*/ 4276428 w 9873480"/>
              <a:gd name="connsiteY1451" fmla="*/ 1418976 h 7383687"/>
              <a:gd name="connsiteX1452" fmla="*/ 3802260 w 9873480"/>
              <a:gd name="connsiteY1452" fmla="*/ 1418976 h 7383687"/>
              <a:gd name="connsiteX1453" fmla="*/ 3781364 w 9873480"/>
              <a:gd name="connsiteY1453" fmla="*/ 1397057 h 7383687"/>
              <a:gd name="connsiteX1454" fmla="*/ 3781364 w 9873480"/>
              <a:gd name="connsiteY1454" fmla="*/ 899918 h 7383687"/>
              <a:gd name="connsiteX1455" fmla="*/ 3802250 w 9873480"/>
              <a:gd name="connsiteY1455" fmla="*/ 878012 h 7383687"/>
              <a:gd name="connsiteX1456" fmla="*/ 4797292 w 9873480"/>
              <a:gd name="connsiteY1456" fmla="*/ 878012 h 7383687"/>
              <a:gd name="connsiteX1457" fmla="*/ 4817884 w 9873480"/>
              <a:gd name="connsiteY1457" fmla="*/ 899621 h 7383687"/>
              <a:gd name="connsiteX1458" fmla="*/ 4817884 w 9873480"/>
              <a:gd name="connsiteY1458" fmla="*/ 1397375 h 7383687"/>
              <a:gd name="connsiteX1459" fmla="*/ 4797300 w 9873480"/>
              <a:gd name="connsiteY1459" fmla="*/ 1418976 h 7383687"/>
              <a:gd name="connsiteX1460" fmla="*/ 4323140 w 9873480"/>
              <a:gd name="connsiteY1460" fmla="*/ 1418976 h 7383687"/>
              <a:gd name="connsiteX1461" fmla="*/ 4302196 w 9873480"/>
              <a:gd name="connsiteY1461" fmla="*/ 1397017 h 7383687"/>
              <a:gd name="connsiteX1462" fmla="*/ 4302196 w 9873480"/>
              <a:gd name="connsiteY1462" fmla="*/ 899961 h 7383687"/>
              <a:gd name="connsiteX1463" fmla="*/ 4323124 w 9873480"/>
              <a:gd name="connsiteY1463" fmla="*/ 878012 h 7383687"/>
              <a:gd name="connsiteX1464" fmla="*/ 5318146 w 9873480"/>
              <a:gd name="connsiteY1464" fmla="*/ 878012 h 7383687"/>
              <a:gd name="connsiteX1465" fmla="*/ 5338744 w 9873480"/>
              <a:gd name="connsiteY1465" fmla="*/ 899614 h 7383687"/>
              <a:gd name="connsiteX1466" fmla="*/ 5338744 w 9873480"/>
              <a:gd name="connsiteY1466" fmla="*/ 1397376 h 7383687"/>
              <a:gd name="connsiteX1467" fmla="*/ 5318152 w 9873480"/>
              <a:gd name="connsiteY1467" fmla="*/ 1418976 h 7383687"/>
              <a:gd name="connsiteX1468" fmla="*/ 4844020 w 9873480"/>
              <a:gd name="connsiteY1468" fmla="*/ 1418976 h 7383687"/>
              <a:gd name="connsiteX1469" fmla="*/ 4823032 w 9873480"/>
              <a:gd name="connsiteY1469" fmla="*/ 1396982 h 7383687"/>
              <a:gd name="connsiteX1470" fmla="*/ 4823032 w 9873480"/>
              <a:gd name="connsiteY1470" fmla="*/ 899991 h 7383687"/>
              <a:gd name="connsiteX1471" fmla="*/ 4844008 w 9873480"/>
              <a:gd name="connsiteY1471" fmla="*/ 878012 h 7383687"/>
              <a:gd name="connsiteX1472" fmla="*/ 5839003 w 9873480"/>
              <a:gd name="connsiteY1472" fmla="*/ 878012 h 7383687"/>
              <a:gd name="connsiteX1473" fmla="*/ 5859623 w 9873480"/>
              <a:gd name="connsiteY1473" fmla="*/ 899626 h 7383687"/>
              <a:gd name="connsiteX1474" fmla="*/ 5859623 w 9873480"/>
              <a:gd name="connsiteY1474" fmla="*/ 1397363 h 7383687"/>
              <a:gd name="connsiteX1475" fmla="*/ 5839009 w 9873480"/>
              <a:gd name="connsiteY1475" fmla="*/ 1418976 h 7383687"/>
              <a:gd name="connsiteX1476" fmla="*/ 5364864 w 9873480"/>
              <a:gd name="connsiteY1476" fmla="*/ 1418976 h 7383687"/>
              <a:gd name="connsiteX1477" fmla="*/ 5343840 w 9873480"/>
              <a:gd name="connsiteY1477" fmla="*/ 1396933 h 7383687"/>
              <a:gd name="connsiteX1478" fmla="*/ 5343840 w 9873480"/>
              <a:gd name="connsiteY1478" fmla="*/ 900044 h 7383687"/>
              <a:gd name="connsiteX1479" fmla="*/ 5364848 w 9873480"/>
              <a:gd name="connsiteY1479" fmla="*/ 878012 h 7383687"/>
              <a:gd name="connsiteX1480" fmla="*/ 6359855 w 9873480"/>
              <a:gd name="connsiteY1480" fmla="*/ 878012 h 7383687"/>
              <a:gd name="connsiteX1481" fmla="*/ 6380472 w 9873480"/>
              <a:gd name="connsiteY1481" fmla="*/ 899626 h 7383687"/>
              <a:gd name="connsiteX1482" fmla="*/ 6380472 w 9873480"/>
              <a:gd name="connsiteY1482" fmla="*/ 1397370 h 7383687"/>
              <a:gd name="connsiteX1483" fmla="*/ 6359863 w 9873480"/>
              <a:gd name="connsiteY1483" fmla="*/ 1418976 h 7383687"/>
              <a:gd name="connsiteX1484" fmla="*/ 5885719 w 9873480"/>
              <a:gd name="connsiteY1484" fmla="*/ 1418976 h 7383687"/>
              <a:gd name="connsiteX1485" fmla="*/ 5864756 w 9873480"/>
              <a:gd name="connsiteY1485" fmla="*/ 1396995 h 7383687"/>
              <a:gd name="connsiteX1486" fmla="*/ 5864756 w 9873480"/>
              <a:gd name="connsiteY1486" fmla="*/ 899978 h 7383687"/>
              <a:gd name="connsiteX1487" fmla="*/ 5885709 w 9873480"/>
              <a:gd name="connsiteY1487" fmla="*/ 878012 h 7383687"/>
              <a:gd name="connsiteX1488" fmla="*/ 6880720 w 9873480"/>
              <a:gd name="connsiteY1488" fmla="*/ 878012 h 7383687"/>
              <a:gd name="connsiteX1489" fmla="*/ 6901388 w 9873480"/>
              <a:gd name="connsiteY1489" fmla="*/ 899685 h 7383687"/>
              <a:gd name="connsiteX1490" fmla="*/ 6901388 w 9873480"/>
              <a:gd name="connsiteY1490" fmla="*/ 1397314 h 7383687"/>
              <a:gd name="connsiteX1491" fmla="*/ 6880722 w 9873480"/>
              <a:gd name="connsiteY1491" fmla="*/ 1418976 h 7383687"/>
              <a:gd name="connsiteX1492" fmla="*/ 6406583 w 9873480"/>
              <a:gd name="connsiteY1492" fmla="*/ 1418976 h 7383687"/>
              <a:gd name="connsiteX1493" fmla="*/ 6385611 w 9873480"/>
              <a:gd name="connsiteY1493" fmla="*/ 1396995 h 7383687"/>
              <a:gd name="connsiteX1494" fmla="*/ 6385611 w 9873480"/>
              <a:gd name="connsiteY1494" fmla="*/ 899980 h 7383687"/>
              <a:gd name="connsiteX1495" fmla="*/ 6406566 w 9873480"/>
              <a:gd name="connsiteY1495" fmla="*/ 878012 h 7383687"/>
              <a:gd name="connsiteX1496" fmla="*/ 7401553 w 9873480"/>
              <a:gd name="connsiteY1496" fmla="*/ 878012 h 7383687"/>
              <a:gd name="connsiteX1497" fmla="*/ 7422211 w 9873480"/>
              <a:gd name="connsiteY1497" fmla="*/ 899672 h 7383687"/>
              <a:gd name="connsiteX1498" fmla="*/ 7422211 w 9873480"/>
              <a:gd name="connsiteY1498" fmla="*/ 1397322 h 7383687"/>
              <a:gd name="connsiteX1499" fmla="*/ 7401563 w 9873480"/>
              <a:gd name="connsiteY1499" fmla="*/ 1418976 h 7383687"/>
              <a:gd name="connsiteX1500" fmla="*/ 6927440 w 9873480"/>
              <a:gd name="connsiteY1500" fmla="*/ 1418976 h 7383687"/>
              <a:gd name="connsiteX1501" fmla="*/ 6906471 w 9873480"/>
              <a:gd name="connsiteY1501" fmla="*/ 1396995 h 7383687"/>
              <a:gd name="connsiteX1502" fmla="*/ 6906471 w 9873480"/>
              <a:gd name="connsiteY1502" fmla="*/ 899980 h 7383687"/>
              <a:gd name="connsiteX1503" fmla="*/ 6927428 w 9873480"/>
              <a:gd name="connsiteY1503" fmla="*/ 878012 h 7383687"/>
              <a:gd name="connsiteX1504" fmla="*/ 7922429 w 9873480"/>
              <a:gd name="connsiteY1504" fmla="*/ 878012 h 7383687"/>
              <a:gd name="connsiteX1505" fmla="*/ 7943103 w 9873480"/>
              <a:gd name="connsiteY1505" fmla="*/ 899685 h 7383687"/>
              <a:gd name="connsiteX1506" fmla="*/ 7943103 w 9873480"/>
              <a:gd name="connsiteY1506" fmla="*/ 1397310 h 7383687"/>
              <a:gd name="connsiteX1507" fmla="*/ 7922435 w 9873480"/>
              <a:gd name="connsiteY1507" fmla="*/ 1418976 h 7383687"/>
              <a:gd name="connsiteX1508" fmla="*/ 7448276 w 9873480"/>
              <a:gd name="connsiteY1508" fmla="*/ 1418976 h 7383687"/>
              <a:gd name="connsiteX1509" fmla="*/ 7427301 w 9873480"/>
              <a:gd name="connsiteY1509" fmla="*/ 1396985 h 7383687"/>
              <a:gd name="connsiteX1510" fmla="*/ 7427301 w 9873480"/>
              <a:gd name="connsiteY1510" fmla="*/ 899991 h 7383687"/>
              <a:gd name="connsiteX1511" fmla="*/ 7448263 w 9873480"/>
              <a:gd name="connsiteY1511" fmla="*/ 878012 h 7383687"/>
              <a:gd name="connsiteX1512" fmla="*/ 8443319 w 9873480"/>
              <a:gd name="connsiteY1512" fmla="*/ 878012 h 7383687"/>
              <a:gd name="connsiteX1513" fmla="*/ 8463923 w 9873480"/>
              <a:gd name="connsiteY1513" fmla="*/ 899616 h 7383687"/>
              <a:gd name="connsiteX1514" fmla="*/ 8463923 w 9873480"/>
              <a:gd name="connsiteY1514" fmla="*/ 1397376 h 7383687"/>
              <a:gd name="connsiteX1515" fmla="*/ 8443325 w 9873480"/>
              <a:gd name="connsiteY1515" fmla="*/ 1418976 h 7383687"/>
              <a:gd name="connsiteX1516" fmla="*/ 7969139 w 9873480"/>
              <a:gd name="connsiteY1516" fmla="*/ 1418976 h 7383687"/>
              <a:gd name="connsiteX1517" fmla="*/ 7948195 w 9873480"/>
              <a:gd name="connsiteY1517" fmla="*/ 1397000 h 7383687"/>
              <a:gd name="connsiteX1518" fmla="*/ 7948195 w 9873480"/>
              <a:gd name="connsiteY1518" fmla="*/ 899978 h 7383687"/>
              <a:gd name="connsiteX1519" fmla="*/ 7969129 w 9873480"/>
              <a:gd name="connsiteY1519" fmla="*/ 878012 h 7383687"/>
              <a:gd name="connsiteX1520" fmla="*/ 8964155 w 9873480"/>
              <a:gd name="connsiteY1520" fmla="*/ 878012 h 7383687"/>
              <a:gd name="connsiteX1521" fmla="*/ 8984744 w 9873480"/>
              <a:gd name="connsiteY1521" fmla="*/ 899603 h 7383687"/>
              <a:gd name="connsiteX1522" fmla="*/ 8984744 w 9873480"/>
              <a:gd name="connsiteY1522" fmla="*/ 1397395 h 7383687"/>
              <a:gd name="connsiteX1523" fmla="*/ 8964161 w 9873480"/>
              <a:gd name="connsiteY1523" fmla="*/ 1418976 h 7383687"/>
              <a:gd name="connsiteX1524" fmla="*/ 8490045 w 9873480"/>
              <a:gd name="connsiteY1524" fmla="*/ 1418976 h 7383687"/>
              <a:gd name="connsiteX1525" fmla="*/ 8469007 w 9873480"/>
              <a:gd name="connsiteY1525" fmla="*/ 1396927 h 7383687"/>
              <a:gd name="connsiteX1526" fmla="*/ 8469007 w 9873480"/>
              <a:gd name="connsiteY1526" fmla="*/ 900051 h 7383687"/>
              <a:gd name="connsiteX1527" fmla="*/ 8490031 w 9873480"/>
              <a:gd name="connsiteY1527" fmla="*/ 878012 h 7383687"/>
              <a:gd name="connsiteX1528" fmla="*/ 9485021 w 9873480"/>
              <a:gd name="connsiteY1528" fmla="*/ 878012 h 7383687"/>
              <a:gd name="connsiteX1529" fmla="*/ 9505627 w 9873480"/>
              <a:gd name="connsiteY1529" fmla="*/ 899616 h 7383687"/>
              <a:gd name="connsiteX1530" fmla="*/ 9505627 w 9873480"/>
              <a:gd name="connsiteY1530" fmla="*/ 1397376 h 7383687"/>
              <a:gd name="connsiteX1531" fmla="*/ 9485025 w 9873480"/>
              <a:gd name="connsiteY1531" fmla="*/ 1418976 h 7383687"/>
              <a:gd name="connsiteX1532" fmla="*/ 9010873 w 9873480"/>
              <a:gd name="connsiteY1532" fmla="*/ 1418976 h 7383687"/>
              <a:gd name="connsiteX1533" fmla="*/ 8989882 w 9873480"/>
              <a:gd name="connsiteY1533" fmla="*/ 1396969 h 7383687"/>
              <a:gd name="connsiteX1534" fmla="*/ 8989882 w 9873480"/>
              <a:gd name="connsiteY1534" fmla="*/ 900004 h 7383687"/>
              <a:gd name="connsiteX1535" fmla="*/ 9010857 w 9873480"/>
              <a:gd name="connsiteY1535" fmla="*/ 878012 h 7383687"/>
              <a:gd name="connsiteX1536" fmla="*/ 1151442 w 9873480"/>
              <a:gd name="connsiteY1536" fmla="*/ 331630 h 7383687"/>
              <a:gd name="connsiteX1537" fmla="*/ 1172228 w 9873480"/>
              <a:gd name="connsiteY1537" fmla="*/ 353426 h 7383687"/>
              <a:gd name="connsiteX1538" fmla="*/ 1172228 w 9873480"/>
              <a:gd name="connsiteY1538" fmla="*/ 850855 h 7383687"/>
              <a:gd name="connsiteX1539" fmla="*/ 1151436 w 9873480"/>
              <a:gd name="connsiteY1539" fmla="*/ 872652 h 7383687"/>
              <a:gd name="connsiteX1540" fmla="*/ 677250 w 9873480"/>
              <a:gd name="connsiteY1540" fmla="*/ 872652 h 7383687"/>
              <a:gd name="connsiteX1541" fmla="*/ 656514 w 9873480"/>
              <a:gd name="connsiteY1541" fmla="*/ 850913 h 7383687"/>
              <a:gd name="connsiteX1542" fmla="*/ 656514 w 9873480"/>
              <a:gd name="connsiteY1542" fmla="*/ 353367 h 7383687"/>
              <a:gd name="connsiteX1543" fmla="*/ 677242 w 9873480"/>
              <a:gd name="connsiteY1543" fmla="*/ 331630 h 7383687"/>
              <a:gd name="connsiteX1544" fmla="*/ 1672292 w 9873480"/>
              <a:gd name="connsiteY1544" fmla="*/ 331630 h 7383687"/>
              <a:gd name="connsiteX1545" fmla="*/ 1693076 w 9873480"/>
              <a:gd name="connsiteY1545" fmla="*/ 353426 h 7383687"/>
              <a:gd name="connsiteX1546" fmla="*/ 1693076 w 9873480"/>
              <a:gd name="connsiteY1546" fmla="*/ 850855 h 7383687"/>
              <a:gd name="connsiteX1547" fmla="*/ 1672288 w 9873480"/>
              <a:gd name="connsiteY1547" fmla="*/ 872652 h 7383687"/>
              <a:gd name="connsiteX1548" fmla="*/ 1198156 w 9873480"/>
              <a:gd name="connsiteY1548" fmla="*/ 872652 h 7383687"/>
              <a:gd name="connsiteX1549" fmla="*/ 1177364 w 9873480"/>
              <a:gd name="connsiteY1549" fmla="*/ 850855 h 7383687"/>
              <a:gd name="connsiteX1550" fmla="*/ 1177364 w 9873480"/>
              <a:gd name="connsiteY1550" fmla="*/ 353426 h 7383687"/>
              <a:gd name="connsiteX1551" fmla="*/ 1198152 w 9873480"/>
              <a:gd name="connsiteY1551" fmla="*/ 331630 h 7383687"/>
              <a:gd name="connsiteX1552" fmla="*/ 2193040 w 9873480"/>
              <a:gd name="connsiteY1552" fmla="*/ 331630 h 7383687"/>
              <a:gd name="connsiteX1553" fmla="*/ 2213744 w 9873480"/>
              <a:gd name="connsiteY1553" fmla="*/ 353328 h 7383687"/>
              <a:gd name="connsiteX1554" fmla="*/ 2213744 w 9873480"/>
              <a:gd name="connsiteY1554" fmla="*/ 850956 h 7383687"/>
              <a:gd name="connsiteX1555" fmla="*/ 2193040 w 9873480"/>
              <a:gd name="connsiteY1555" fmla="*/ 872652 h 7383687"/>
              <a:gd name="connsiteX1556" fmla="*/ 1719008 w 9873480"/>
              <a:gd name="connsiteY1556" fmla="*/ 872652 h 7383687"/>
              <a:gd name="connsiteX1557" fmla="*/ 1698218 w 9873480"/>
              <a:gd name="connsiteY1557" fmla="*/ 850855 h 7383687"/>
              <a:gd name="connsiteX1558" fmla="*/ 1698218 w 9873480"/>
              <a:gd name="connsiteY1558" fmla="*/ 353426 h 7383687"/>
              <a:gd name="connsiteX1559" fmla="*/ 1719002 w 9873480"/>
              <a:gd name="connsiteY1559" fmla="*/ 331630 h 7383687"/>
              <a:gd name="connsiteX1560" fmla="*/ 2713882 w 9873480"/>
              <a:gd name="connsiteY1560" fmla="*/ 331630 h 7383687"/>
              <a:gd name="connsiteX1561" fmla="*/ 2734544 w 9873480"/>
              <a:gd name="connsiteY1561" fmla="*/ 353294 h 7383687"/>
              <a:gd name="connsiteX1562" fmla="*/ 2734544 w 9873480"/>
              <a:gd name="connsiteY1562" fmla="*/ 850986 h 7383687"/>
              <a:gd name="connsiteX1563" fmla="*/ 2713882 w 9873480"/>
              <a:gd name="connsiteY1563" fmla="*/ 872652 h 7383687"/>
              <a:gd name="connsiteX1564" fmla="*/ 2239768 w 9873480"/>
              <a:gd name="connsiteY1564" fmla="*/ 872652 h 7383687"/>
              <a:gd name="connsiteX1565" fmla="*/ 2218888 w 9873480"/>
              <a:gd name="connsiteY1565" fmla="*/ 850748 h 7383687"/>
              <a:gd name="connsiteX1566" fmla="*/ 2218888 w 9873480"/>
              <a:gd name="connsiteY1566" fmla="*/ 353525 h 7383687"/>
              <a:gd name="connsiteX1567" fmla="*/ 2239768 w 9873480"/>
              <a:gd name="connsiteY1567" fmla="*/ 331630 h 7383687"/>
              <a:gd name="connsiteX1568" fmla="*/ 3234708 w 9873480"/>
              <a:gd name="connsiteY1568" fmla="*/ 331630 h 7383687"/>
              <a:gd name="connsiteX1569" fmla="*/ 3255396 w 9873480"/>
              <a:gd name="connsiteY1569" fmla="*/ 353324 h 7383687"/>
              <a:gd name="connsiteX1570" fmla="*/ 3255396 w 9873480"/>
              <a:gd name="connsiteY1570" fmla="*/ 850964 h 7383687"/>
              <a:gd name="connsiteX1571" fmla="*/ 3234710 w 9873480"/>
              <a:gd name="connsiteY1571" fmla="*/ 872652 h 7383687"/>
              <a:gd name="connsiteX1572" fmla="*/ 2760576 w 9873480"/>
              <a:gd name="connsiteY1572" fmla="*/ 872652 h 7383687"/>
              <a:gd name="connsiteX1573" fmla="*/ 2739692 w 9873480"/>
              <a:gd name="connsiteY1573" fmla="*/ 850718 h 7383687"/>
              <a:gd name="connsiteX1574" fmla="*/ 2739692 w 9873480"/>
              <a:gd name="connsiteY1574" fmla="*/ 353545 h 7383687"/>
              <a:gd name="connsiteX1575" fmla="*/ 2760576 w 9873480"/>
              <a:gd name="connsiteY1575" fmla="*/ 331630 h 7383687"/>
              <a:gd name="connsiteX1576" fmla="*/ 3755546 w 9873480"/>
              <a:gd name="connsiteY1576" fmla="*/ 331630 h 7383687"/>
              <a:gd name="connsiteX1577" fmla="*/ 3776216 w 9873480"/>
              <a:gd name="connsiteY1577" fmla="*/ 353311 h 7383687"/>
              <a:gd name="connsiteX1578" fmla="*/ 3776216 w 9873480"/>
              <a:gd name="connsiteY1578" fmla="*/ 850979 h 7383687"/>
              <a:gd name="connsiteX1579" fmla="*/ 3755546 w 9873480"/>
              <a:gd name="connsiteY1579" fmla="*/ 872652 h 7383687"/>
              <a:gd name="connsiteX1580" fmla="*/ 3281424 w 9873480"/>
              <a:gd name="connsiteY1580" fmla="*/ 872652 h 7383687"/>
              <a:gd name="connsiteX1581" fmla="*/ 3260480 w 9873480"/>
              <a:gd name="connsiteY1581" fmla="*/ 850688 h 7383687"/>
              <a:gd name="connsiteX1582" fmla="*/ 3260480 w 9873480"/>
              <a:gd name="connsiteY1582" fmla="*/ 353583 h 7383687"/>
              <a:gd name="connsiteX1583" fmla="*/ 3281418 w 9873480"/>
              <a:gd name="connsiteY1583" fmla="*/ 331630 h 7383687"/>
              <a:gd name="connsiteX1584" fmla="*/ 4276412 w 9873480"/>
              <a:gd name="connsiteY1584" fmla="*/ 331630 h 7383687"/>
              <a:gd name="connsiteX1585" fmla="*/ 4297092 w 9873480"/>
              <a:gd name="connsiteY1585" fmla="*/ 353324 h 7383687"/>
              <a:gd name="connsiteX1586" fmla="*/ 4297092 w 9873480"/>
              <a:gd name="connsiteY1586" fmla="*/ 850963 h 7383687"/>
              <a:gd name="connsiteX1587" fmla="*/ 4276412 w 9873480"/>
              <a:gd name="connsiteY1587" fmla="*/ 872652 h 7383687"/>
              <a:gd name="connsiteX1588" fmla="*/ 3802260 w 9873480"/>
              <a:gd name="connsiteY1588" fmla="*/ 872652 h 7383687"/>
              <a:gd name="connsiteX1589" fmla="*/ 3781354 w 9873480"/>
              <a:gd name="connsiteY1589" fmla="*/ 850731 h 7383687"/>
              <a:gd name="connsiteX1590" fmla="*/ 3781354 w 9873480"/>
              <a:gd name="connsiteY1590" fmla="*/ 353538 h 7383687"/>
              <a:gd name="connsiteX1591" fmla="*/ 3802242 w 9873480"/>
              <a:gd name="connsiteY1591" fmla="*/ 331630 h 7383687"/>
              <a:gd name="connsiteX1592" fmla="*/ 4797280 w 9873480"/>
              <a:gd name="connsiteY1592" fmla="*/ 331630 h 7383687"/>
              <a:gd name="connsiteX1593" fmla="*/ 4817864 w 9873480"/>
              <a:gd name="connsiteY1593" fmla="*/ 353242 h 7383687"/>
              <a:gd name="connsiteX1594" fmla="*/ 4817864 w 9873480"/>
              <a:gd name="connsiteY1594" fmla="*/ 851048 h 7383687"/>
              <a:gd name="connsiteX1595" fmla="*/ 4797288 w 9873480"/>
              <a:gd name="connsiteY1595" fmla="*/ 872652 h 7383687"/>
              <a:gd name="connsiteX1596" fmla="*/ 4323132 w 9873480"/>
              <a:gd name="connsiteY1596" fmla="*/ 872652 h 7383687"/>
              <a:gd name="connsiteX1597" fmla="*/ 4302188 w 9873480"/>
              <a:gd name="connsiteY1597" fmla="*/ 850690 h 7383687"/>
              <a:gd name="connsiteX1598" fmla="*/ 4302188 w 9873480"/>
              <a:gd name="connsiteY1598" fmla="*/ 353583 h 7383687"/>
              <a:gd name="connsiteX1599" fmla="*/ 4323120 w 9873480"/>
              <a:gd name="connsiteY1599" fmla="*/ 331630 h 7383687"/>
              <a:gd name="connsiteX1600" fmla="*/ 5318132 w 9873480"/>
              <a:gd name="connsiteY1600" fmla="*/ 331630 h 7383687"/>
              <a:gd name="connsiteX1601" fmla="*/ 5338740 w 9873480"/>
              <a:gd name="connsiteY1601" fmla="*/ 353238 h 7383687"/>
              <a:gd name="connsiteX1602" fmla="*/ 5338740 w 9873480"/>
              <a:gd name="connsiteY1602" fmla="*/ 851048 h 7383687"/>
              <a:gd name="connsiteX1603" fmla="*/ 5318136 w 9873480"/>
              <a:gd name="connsiteY1603" fmla="*/ 872652 h 7383687"/>
              <a:gd name="connsiteX1604" fmla="*/ 4844020 w 9873480"/>
              <a:gd name="connsiteY1604" fmla="*/ 872652 h 7383687"/>
              <a:gd name="connsiteX1605" fmla="*/ 4823020 w 9873480"/>
              <a:gd name="connsiteY1605" fmla="*/ 850654 h 7383687"/>
              <a:gd name="connsiteX1606" fmla="*/ 4823020 w 9873480"/>
              <a:gd name="connsiteY1606" fmla="*/ 353615 h 7383687"/>
              <a:gd name="connsiteX1607" fmla="*/ 4843992 w 9873480"/>
              <a:gd name="connsiteY1607" fmla="*/ 331630 h 7383687"/>
              <a:gd name="connsiteX1608" fmla="*/ 5838985 w 9873480"/>
              <a:gd name="connsiteY1608" fmla="*/ 331630 h 7383687"/>
              <a:gd name="connsiteX1609" fmla="*/ 5859607 w 9873480"/>
              <a:gd name="connsiteY1609" fmla="*/ 353251 h 7383687"/>
              <a:gd name="connsiteX1610" fmla="*/ 5859607 w 9873480"/>
              <a:gd name="connsiteY1610" fmla="*/ 851046 h 7383687"/>
              <a:gd name="connsiteX1611" fmla="*/ 5838998 w 9873480"/>
              <a:gd name="connsiteY1611" fmla="*/ 872652 h 7383687"/>
              <a:gd name="connsiteX1612" fmla="*/ 5364858 w 9873480"/>
              <a:gd name="connsiteY1612" fmla="*/ 872652 h 7383687"/>
              <a:gd name="connsiteX1613" fmla="*/ 5343832 w 9873480"/>
              <a:gd name="connsiteY1613" fmla="*/ 850607 h 7383687"/>
              <a:gd name="connsiteX1614" fmla="*/ 5343832 w 9873480"/>
              <a:gd name="connsiteY1614" fmla="*/ 353660 h 7383687"/>
              <a:gd name="connsiteX1615" fmla="*/ 5364844 w 9873480"/>
              <a:gd name="connsiteY1615" fmla="*/ 331630 h 7383687"/>
              <a:gd name="connsiteX1616" fmla="*/ 6359844 w 9873480"/>
              <a:gd name="connsiteY1616" fmla="*/ 331630 h 7383687"/>
              <a:gd name="connsiteX1617" fmla="*/ 6380457 w 9873480"/>
              <a:gd name="connsiteY1617" fmla="*/ 353247 h 7383687"/>
              <a:gd name="connsiteX1618" fmla="*/ 6380457 w 9873480"/>
              <a:gd name="connsiteY1618" fmla="*/ 851046 h 7383687"/>
              <a:gd name="connsiteX1619" fmla="*/ 6359849 w 9873480"/>
              <a:gd name="connsiteY1619" fmla="*/ 872652 h 7383687"/>
              <a:gd name="connsiteX1620" fmla="*/ 5885715 w 9873480"/>
              <a:gd name="connsiteY1620" fmla="*/ 872652 h 7383687"/>
              <a:gd name="connsiteX1621" fmla="*/ 5864746 w 9873480"/>
              <a:gd name="connsiteY1621" fmla="*/ 850669 h 7383687"/>
              <a:gd name="connsiteX1622" fmla="*/ 5864746 w 9873480"/>
              <a:gd name="connsiteY1622" fmla="*/ 353602 h 7383687"/>
              <a:gd name="connsiteX1623" fmla="*/ 5885699 w 9873480"/>
              <a:gd name="connsiteY1623" fmla="*/ 331630 h 7383687"/>
              <a:gd name="connsiteX1624" fmla="*/ 6880708 w 9873480"/>
              <a:gd name="connsiteY1624" fmla="*/ 331630 h 7383687"/>
              <a:gd name="connsiteX1625" fmla="*/ 6901378 w 9873480"/>
              <a:gd name="connsiteY1625" fmla="*/ 353301 h 7383687"/>
              <a:gd name="connsiteX1626" fmla="*/ 6901378 w 9873480"/>
              <a:gd name="connsiteY1626" fmla="*/ 850986 h 7383687"/>
              <a:gd name="connsiteX1627" fmla="*/ 6880712 w 9873480"/>
              <a:gd name="connsiteY1627" fmla="*/ 872652 h 7383687"/>
              <a:gd name="connsiteX1628" fmla="*/ 6406575 w 9873480"/>
              <a:gd name="connsiteY1628" fmla="*/ 872652 h 7383687"/>
              <a:gd name="connsiteX1629" fmla="*/ 6385599 w 9873480"/>
              <a:gd name="connsiteY1629" fmla="*/ 850667 h 7383687"/>
              <a:gd name="connsiteX1630" fmla="*/ 6385599 w 9873480"/>
              <a:gd name="connsiteY1630" fmla="*/ 353602 h 7383687"/>
              <a:gd name="connsiteX1631" fmla="*/ 6406556 w 9873480"/>
              <a:gd name="connsiteY1631" fmla="*/ 331630 h 7383687"/>
              <a:gd name="connsiteX1632" fmla="*/ 7401543 w 9873480"/>
              <a:gd name="connsiteY1632" fmla="*/ 331630 h 7383687"/>
              <a:gd name="connsiteX1633" fmla="*/ 7422204 w 9873480"/>
              <a:gd name="connsiteY1633" fmla="*/ 353294 h 7383687"/>
              <a:gd name="connsiteX1634" fmla="*/ 7422204 w 9873480"/>
              <a:gd name="connsiteY1634" fmla="*/ 850996 h 7383687"/>
              <a:gd name="connsiteX1635" fmla="*/ 7401551 w 9873480"/>
              <a:gd name="connsiteY1635" fmla="*/ 872652 h 7383687"/>
              <a:gd name="connsiteX1636" fmla="*/ 6927434 w 9873480"/>
              <a:gd name="connsiteY1636" fmla="*/ 872652 h 7383687"/>
              <a:gd name="connsiteX1637" fmla="*/ 6906465 w 9873480"/>
              <a:gd name="connsiteY1637" fmla="*/ 850667 h 7383687"/>
              <a:gd name="connsiteX1638" fmla="*/ 6906465 w 9873480"/>
              <a:gd name="connsiteY1638" fmla="*/ 353602 h 7383687"/>
              <a:gd name="connsiteX1639" fmla="*/ 6927422 w 9873480"/>
              <a:gd name="connsiteY1639" fmla="*/ 331630 h 7383687"/>
              <a:gd name="connsiteX1640" fmla="*/ 7922419 w 9873480"/>
              <a:gd name="connsiteY1640" fmla="*/ 331630 h 7383687"/>
              <a:gd name="connsiteX1641" fmla="*/ 7943097 w 9873480"/>
              <a:gd name="connsiteY1641" fmla="*/ 353298 h 7383687"/>
              <a:gd name="connsiteX1642" fmla="*/ 7943097 w 9873480"/>
              <a:gd name="connsiteY1642" fmla="*/ 850986 h 7383687"/>
              <a:gd name="connsiteX1643" fmla="*/ 7922423 w 9873480"/>
              <a:gd name="connsiteY1643" fmla="*/ 872652 h 7383687"/>
              <a:gd name="connsiteX1644" fmla="*/ 7448272 w 9873480"/>
              <a:gd name="connsiteY1644" fmla="*/ 872652 h 7383687"/>
              <a:gd name="connsiteX1645" fmla="*/ 7427289 w 9873480"/>
              <a:gd name="connsiteY1645" fmla="*/ 850656 h 7383687"/>
              <a:gd name="connsiteX1646" fmla="*/ 7427289 w 9873480"/>
              <a:gd name="connsiteY1646" fmla="*/ 353613 h 7383687"/>
              <a:gd name="connsiteX1647" fmla="*/ 7448257 w 9873480"/>
              <a:gd name="connsiteY1647" fmla="*/ 331630 h 7383687"/>
              <a:gd name="connsiteX1648" fmla="*/ 8443311 w 9873480"/>
              <a:gd name="connsiteY1648" fmla="*/ 331630 h 7383687"/>
              <a:gd name="connsiteX1649" fmla="*/ 8463911 w 9873480"/>
              <a:gd name="connsiteY1649" fmla="*/ 353238 h 7383687"/>
              <a:gd name="connsiteX1650" fmla="*/ 8463911 w 9873480"/>
              <a:gd name="connsiteY1650" fmla="*/ 851048 h 7383687"/>
              <a:gd name="connsiteX1651" fmla="*/ 8443311 w 9873480"/>
              <a:gd name="connsiteY1651" fmla="*/ 872652 h 7383687"/>
              <a:gd name="connsiteX1652" fmla="*/ 7969137 w 9873480"/>
              <a:gd name="connsiteY1652" fmla="*/ 872652 h 7383687"/>
              <a:gd name="connsiteX1653" fmla="*/ 7948187 w 9873480"/>
              <a:gd name="connsiteY1653" fmla="*/ 850673 h 7383687"/>
              <a:gd name="connsiteX1654" fmla="*/ 7948187 w 9873480"/>
              <a:gd name="connsiteY1654" fmla="*/ 353600 h 7383687"/>
              <a:gd name="connsiteX1655" fmla="*/ 7969120 w 9873480"/>
              <a:gd name="connsiteY1655" fmla="*/ 331630 h 7383687"/>
              <a:gd name="connsiteX1656" fmla="*/ 8964142 w 9873480"/>
              <a:gd name="connsiteY1656" fmla="*/ 331630 h 7383687"/>
              <a:gd name="connsiteX1657" fmla="*/ 8984731 w 9873480"/>
              <a:gd name="connsiteY1657" fmla="*/ 353221 h 7383687"/>
              <a:gd name="connsiteX1658" fmla="*/ 8984731 w 9873480"/>
              <a:gd name="connsiteY1658" fmla="*/ 851068 h 7383687"/>
              <a:gd name="connsiteX1659" fmla="*/ 8964146 w 9873480"/>
              <a:gd name="connsiteY1659" fmla="*/ 872652 h 7383687"/>
              <a:gd name="connsiteX1660" fmla="*/ 8490035 w 9873480"/>
              <a:gd name="connsiteY1660" fmla="*/ 872652 h 7383687"/>
              <a:gd name="connsiteX1661" fmla="*/ 8468996 w 9873480"/>
              <a:gd name="connsiteY1661" fmla="*/ 850600 h 7383687"/>
              <a:gd name="connsiteX1662" fmla="*/ 8468996 w 9873480"/>
              <a:gd name="connsiteY1662" fmla="*/ 353671 h 7383687"/>
              <a:gd name="connsiteX1663" fmla="*/ 8490023 w 9873480"/>
              <a:gd name="connsiteY1663" fmla="*/ 331630 h 7383687"/>
              <a:gd name="connsiteX1664" fmla="*/ 9485009 w 9873480"/>
              <a:gd name="connsiteY1664" fmla="*/ 331630 h 7383687"/>
              <a:gd name="connsiteX1665" fmla="*/ 9505617 w 9873480"/>
              <a:gd name="connsiteY1665" fmla="*/ 353238 h 7383687"/>
              <a:gd name="connsiteX1666" fmla="*/ 9505617 w 9873480"/>
              <a:gd name="connsiteY1666" fmla="*/ 851048 h 7383687"/>
              <a:gd name="connsiteX1667" fmla="*/ 9485011 w 9873480"/>
              <a:gd name="connsiteY1667" fmla="*/ 872652 h 7383687"/>
              <a:gd name="connsiteX1668" fmla="*/ 9010864 w 9873480"/>
              <a:gd name="connsiteY1668" fmla="*/ 872652 h 7383687"/>
              <a:gd name="connsiteX1669" fmla="*/ 8989872 w 9873480"/>
              <a:gd name="connsiteY1669" fmla="*/ 850641 h 7383687"/>
              <a:gd name="connsiteX1670" fmla="*/ 8989872 w 9873480"/>
              <a:gd name="connsiteY1670" fmla="*/ 353628 h 7383687"/>
              <a:gd name="connsiteX1671" fmla="*/ 9010847 w 9873480"/>
              <a:gd name="connsiteY1671" fmla="*/ 331630 h 7383687"/>
              <a:gd name="connsiteX1672" fmla="*/ 9510749 w 9873480"/>
              <a:gd name="connsiteY1672" fmla="*/ 0 h 7383687"/>
              <a:gd name="connsiteX1673" fmla="*/ 9505609 w 9873480"/>
              <a:gd name="connsiteY1673" fmla="*/ 0 h 7383687"/>
              <a:gd name="connsiteX1674" fmla="*/ 9505609 w 9873480"/>
              <a:gd name="connsiteY1674" fmla="*/ 304672 h 7383687"/>
              <a:gd name="connsiteX1675" fmla="*/ 9485007 w 9873480"/>
              <a:gd name="connsiteY1675" fmla="*/ 326272 h 7383687"/>
              <a:gd name="connsiteX1676" fmla="*/ 9010851 w 9873480"/>
              <a:gd name="connsiteY1676" fmla="*/ 326272 h 7383687"/>
              <a:gd name="connsiteX1677" fmla="*/ 8989861 w 9873480"/>
              <a:gd name="connsiteY1677" fmla="*/ 304263 h 7383687"/>
              <a:gd name="connsiteX1678" fmla="*/ 8989861 w 9873480"/>
              <a:gd name="connsiteY1678" fmla="*/ 0 h 7383687"/>
              <a:gd name="connsiteX1679" fmla="*/ 8984725 w 9873480"/>
              <a:gd name="connsiteY1679" fmla="*/ 0 h 7383687"/>
              <a:gd name="connsiteX1680" fmla="*/ 8984725 w 9873480"/>
              <a:gd name="connsiteY1680" fmla="*/ 304685 h 7383687"/>
              <a:gd name="connsiteX1681" fmla="*/ 8964139 w 9873480"/>
              <a:gd name="connsiteY1681" fmla="*/ 326272 h 7383687"/>
              <a:gd name="connsiteX1682" fmla="*/ 8490029 w 9873480"/>
              <a:gd name="connsiteY1682" fmla="*/ 326272 h 7383687"/>
              <a:gd name="connsiteX1683" fmla="*/ 8468985 w 9873480"/>
              <a:gd name="connsiteY1683" fmla="*/ 304221 h 7383687"/>
              <a:gd name="connsiteX1684" fmla="*/ 8468985 w 9873480"/>
              <a:gd name="connsiteY1684" fmla="*/ 0 h 7383687"/>
              <a:gd name="connsiteX1685" fmla="*/ 8463905 w 9873480"/>
              <a:gd name="connsiteY1685" fmla="*/ 0 h 7383687"/>
              <a:gd name="connsiteX1686" fmla="*/ 8463905 w 9873480"/>
              <a:gd name="connsiteY1686" fmla="*/ 304672 h 7383687"/>
              <a:gd name="connsiteX1687" fmla="*/ 8443307 w 9873480"/>
              <a:gd name="connsiteY1687" fmla="*/ 326272 h 7383687"/>
              <a:gd name="connsiteX1688" fmla="*/ 7969120 w 9873480"/>
              <a:gd name="connsiteY1688" fmla="*/ 326272 h 7383687"/>
              <a:gd name="connsiteX1689" fmla="*/ 7948178 w 9873480"/>
              <a:gd name="connsiteY1689" fmla="*/ 304291 h 7383687"/>
              <a:gd name="connsiteX1690" fmla="*/ 7948178 w 9873480"/>
              <a:gd name="connsiteY1690" fmla="*/ 0 h 7383687"/>
              <a:gd name="connsiteX1691" fmla="*/ 7943085 w 9873480"/>
              <a:gd name="connsiteY1691" fmla="*/ 0 h 7383687"/>
              <a:gd name="connsiteX1692" fmla="*/ 7943085 w 9873480"/>
              <a:gd name="connsiteY1692" fmla="*/ 304611 h 7383687"/>
              <a:gd name="connsiteX1693" fmla="*/ 7922417 w 9873480"/>
              <a:gd name="connsiteY1693" fmla="*/ 326272 h 7383687"/>
              <a:gd name="connsiteX1694" fmla="*/ 7448257 w 9873480"/>
              <a:gd name="connsiteY1694" fmla="*/ 326272 h 7383687"/>
              <a:gd name="connsiteX1695" fmla="*/ 7427283 w 9873480"/>
              <a:gd name="connsiteY1695" fmla="*/ 304276 h 7383687"/>
              <a:gd name="connsiteX1696" fmla="*/ 7427283 w 9873480"/>
              <a:gd name="connsiteY1696" fmla="*/ 0 h 7383687"/>
              <a:gd name="connsiteX1697" fmla="*/ 7422194 w 9873480"/>
              <a:gd name="connsiteY1697" fmla="*/ 0 h 7383687"/>
              <a:gd name="connsiteX1698" fmla="*/ 7422194 w 9873480"/>
              <a:gd name="connsiteY1698" fmla="*/ 304616 h 7383687"/>
              <a:gd name="connsiteX1699" fmla="*/ 7401541 w 9873480"/>
              <a:gd name="connsiteY1699" fmla="*/ 326272 h 7383687"/>
              <a:gd name="connsiteX1700" fmla="*/ 6927424 w 9873480"/>
              <a:gd name="connsiteY1700" fmla="*/ 326272 h 7383687"/>
              <a:gd name="connsiteX1701" fmla="*/ 6906452 w 9873480"/>
              <a:gd name="connsiteY1701" fmla="*/ 304289 h 7383687"/>
              <a:gd name="connsiteX1702" fmla="*/ 6906452 w 9873480"/>
              <a:gd name="connsiteY1702" fmla="*/ 0 h 7383687"/>
              <a:gd name="connsiteX1703" fmla="*/ 6901368 w 9873480"/>
              <a:gd name="connsiteY1703" fmla="*/ 0 h 7383687"/>
              <a:gd name="connsiteX1704" fmla="*/ 6901368 w 9873480"/>
              <a:gd name="connsiteY1704" fmla="*/ 304611 h 7383687"/>
              <a:gd name="connsiteX1705" fmla="*/ 6880704 w 9873480"/>
              <a:gd name="connsiteY1705" fmla="*/ 326272 h 7383687"/>
              <a:gd name="connsiteX1706" fmla="*/ 6406558 w 9873480"/>
              <a:gd name="connsiteY1706" fmla="*/ 326272 h 7383687"/>
              <a:gd name="connsiteX1707" fmla="*/ 6385589 w 9873480"/>
              <a:gd name="connsiteY1707" fmla="*/ 304289 h 7383687"/>
              <a:gd name="connsiteX1708" fmla="*/ 6385589 w 9873480"/>
              <a:gd name="connsiteY1708" fmla="*/ 0 h 7383687"/>
              <a:gd name="connsiteX1709" fmla="*/ 6380451 w 9873480"/>
              <a:gd name="connsiteY1709" fmla="*/ 0 h 7383687"/>
              <a:gd name="connsiteX1710" fmla="*/ 6380451 w 9873480"/>
              <a:gd name="connsiteY1710" fmla="*/ 304659 h 7383687"/>
              <a:gd name="connsiteX1711" fmla="*/ 6359840 w 9873480"/>
              <a:gd name="connsiteY1711" fmla="*/ 326272 h 7383687"/>
              <a:gd name="connsiteX1712" fmla="*/ 5885705 w 9873480"/>
              <a:gd name="connsiteY1712" fmla="*/ 326272 h 7383687"/>
              <a:gd name="connsiteX1713" fmla="*/ 5864744 w 9873480"/>
              <a:gd name="connsiteY1713" fmla="*/ 304293 h 7383687"/>
              <a:gd name="connsiteX1714" fmla="*/ 5864744 w 9873480"/>
              <a:gd name="connsiteY1714" fmla="*/ 0 h 7383687"/>
              <a:gd name="connsiteX1715" fmla="*/ 5859595 w 9873480"/>
              <a:gd name="connsiteY1715" fmla="*/ 0 h 7383687"/>
              <a:gd name="connsiteX1716" fmla="*/ 5859595 w 9873480"/>
              <a:gd name="connsiteY1716" fmla="*/ 304662 h 7383687"/>
              <a:gd name="connsiteX1717" fmla="*/ 5838973 w 9873480"/>
              <a:gd name="connsiteY1717" fmla="*/ 326272 h 7383687"/>
              <a:gd name="connsiteX1718" fmla="*/ 5364844 w 9873480"/>
              <a:gd name="connsiteY1718" fmla="*/ 326272 h 7383687"/>
              <a:gd name="connsiteX1719" fmla="*/ 5343822 w 9873480"/>
              <a:gd name="connsiteY1719" fmla="*/ 304227 h 7383687"/>
              <a:gd name="connsiteX1720" fmla="*/ 5343822 w 9873480"/>
              <a:gd name="connsiteY1720" fmla="*/ 0 h 7383687"/>
              <a:gd name="connsiteX1721" fmla="*/ 5338728 w 9873480"/>
              <a:gd name="connsiteY1721" fmla="*/ 0 h 7383687"/>
              <a:gd name="connsiteX1722" fmla="*/ 5338728 w 9873480"/>
              <a:gd name="connsiteY1722" fmla="*/ 304672 h 7383687"/>
              <a:gd name="connsiteX1723" fmla="*/ 5318132 w 9873480"/>
              <a:gd name="connsiteY1723" fmla="*/ 326272 h 7383687"/>
              <a:gd name="connsiteX1724" fmla="*/ 4844008 w 9873480"/>
              <a:gd name="connsiteY1724" fmla="*/ 326272 h 7383687"/>
              <a:gd name="connsiteX1725" fmla="*/ 4823002 w 9873480"/>
              <a:gd name="connsiteY1725" fmla="*/ 304276 h 7383687"/>
              <a:gd name="connsiteX1726" fmla="*/ 4823002 w 9873480"/>
              <a:gd name="connsiteY1726" fmla="*/ 0 h 7383687"/>
              <a:gd name="connsiteX1727" fmla="*/ 4817860 w 9873480"/>
              <a:gd name="connsiteY1727" fmla="*/ 0 h 7383687"/>
              <a:gd name="connsiteX1728" fmla="*/ 4817860 w 9873480"/>
              <a:gd name="connsiteY1728" fmla="*/ 304668 h 7383687"/>
              <a:gd name="connsiteX1729" fmla="*/ 4797280 w 9873480"/>
              <a:gd name="connsiteY1729" fmla="*/ 326272 h 7383687"/>
              <a:gd name="connsiteX1730" fmla="*/ 4323124 w 9873480"/>
              <a:gd name="connsiteY1730" fmla="*/ 326272 h 7383687"/>
              <a:gd name="connsiteX1731" fmla="*/ 4302178 w 9873480"/>
              <a:gd name="connsiteY1731" fmla="*/ 304306 h 7383687"/>
              <a:gd name="connsiteX1732" fmla="*/ 4302178 w 9873480"/>
              <a:gd name="connsiteY1732" fmla="*/ 0 h 7383687"/>
              <a:gd name="connsiteX1733" fmla="*/ 4297080 w 9873480"/>
              <a:gd name="connsiteY1733" fmla="*/ 0 h 7383687"/>
              <a:gd name="connsiteX1734" fmla="*/ 4297080 w 9873480"/>
              <a:gd name="connsiteY1734" fmla="*/ 304587 h 7383687"/>
              <a:gd name="connsiteX1735" fmla="*/ 4276412 w 9873480"/>
              <a:gd name="connsiteY1735" fmla="*/ 326272 h 7383687"/>
              <a:gd name="connsiteX1736" fmla="*/ 3802244 w 9873480"/>
              <a:gd name="connsiteY1736" fmla="*/ 326272 h 7383687"/>
              <a:gd name="connsiteX1737" fmla="*/ 3781344 w 9873480"/>
              <a:gd name="connsiteY1737" fmla="*/ 304353 h 7383687"/>
              <a:gd name="connsiteX1738" fmla="*/ 3781344 w 9873480"/>
              <a:gd name="connsiteY1738" fmla="*/ 0 h 7383687"/>
              <a:gd name="connsiteX1739" fmla="*/ 3776206 w 9873480"/>
              <a:gd name="connsiteY1739" fmla="*/ 0 h 7383687"/>
              <a:gd name="connsiteX1740" fmla="*/ 3776206 w 9873480"/>
              <a:gd name="connsiteY1740" fmla="*/ 304597 h 7383687"/>
              <a:gd name="connsiteX1741" fmla="*/ 3755534 w 9873480"/>
              <a:gd name="connsiteY1741" fmla="*/ 326272 h 7383687"/>
              <a:gd name="connsiteX1742" fmla="*/ 3281418 w 9873480"/>
              <a:gd name="connsiteY1742" fmla="*/ 326272 h 7383687"/>
              <a:gd name="connsiteX1743" fmla="*/ 3260478 w 9873480"/>
              <a:gd name="connsiteY1743" fmla="*/ 304308 h 7383687"/>
              <a:gd name="connsiteX1744" fmla="*/ 3260478 w 9873480"/>
              <a:gd name="connsiteY1744" fmla="*/ 0 h 7383687"/>
              <a:gd name="connsiteX1745" fmla="*/ 3255392 w 9873480"/>
              <a:gd name="connsiteY1745" fmla="*/ 0 h 7383687"/>
              <a:gd name="connsiteX1746" fmla="*/ 3255392 w 9873480"/>
              <a:gd name="connsiteY1746" fmla="*/ 304584 h 7383687"/>
              <a:gd name="connsiteX1747" fmla="*/ 3234700 w 9873480"/>
              <a:gd name="connsiteY1747" fmla="*/ 326272 h 7383687"/>
              <a:gd name="connsiteX1748" fmla="*/ 2760576 w 9873480"/>
              <a:gd name="connsiteY1748" fmla="*/ 326272 h 7383687"/>
              <a:gd name="connsiteX1749" fmla="*/ 2739648 w 9873480"/>
              <a:gd name="connsiteY1749" fmla="*/ 304341 h 7383687"/>
              <a:gd name="connsiteX1750" fmla="*/ 2739648 w 9873480"/>
              <a:gd name="connsiteY1750" fmla="*/ 0 h 7383687"/>
              <a:gd name="connsiteX1751" fmla="*/ 2734524 w 9873480"/>
              <a:gd name="connsiteY1751" fmla="*/ 0 h 7383687"/>
              <a:gd name="connsiteX1752" fmla="*/ 2734524 w 9873480"/>
              <a:gd name="connsiteY1752" fmla="*/ 304611 h 7383687"/>
              <a:gd name="connsiteX1753" fmla="*/ 2713882 w 9873480"/>
              <a:gd name="connsiteY1753" fmla="*/ 326272 h 7383687"/>
              <a:gd name="connsiteX1754" fmla="*/ 2239768 w 9873480"/>
              <a:gd name="connsiteY1754" fmla="*/ 326272 h 7383687"/>
              <a:gd name="connsiteX1755" fmla="*/ 2218878 w 9873480"/>
              <a:gd name="connsiteY1755" fmla="*/ 304368 h 7383687"/>
              <a:gd name="connsiteX1756" fmla="*/ 2218878 w 9873480"/>
              <a:gd name="connsiteY1756" fmla="*/ 0 h 7383687"/>
              <a:gd name="connsiteX1757" fmla="*/ 2213740 w 9873480"/>
              <a:gd name="connsiteY1757" fmla="*/ 0 h 7383687"/>
              <a:gd name="connsiteX1758" fmla="*/ 2213740 w 9873480"/>
              <a:gd name="connsiteY1758" fmla="*/ 304578 h 7383687"/>
              <a:gd name="connsiteX1759" fmla="*/ 2193040 w 9873480"/>
              <a:gd name="connsiteY1759" fmla="*/ 326272 h 7383687"/>
              <a:gd name="connsiteX1760" fmla="*/ 1719006 w 9873480"/>
              <a:gd name="connsiteY1760" fmla="*/ 326272 h 7383687"/>
              <a:gd name="connsiteX1761" fmla="*/ 1698218 w 9873480"/>
              <a:gd name="connsiteY1761" fmla="*/ 304475 h 7383687"/>
              <a:gd name="connsiteX1762" fmla="*/ 1698218 w 9873480"/>
              <a:gd name="connsiteY1762" fmla="*/ 0 h 7383687"/>
              <a:gd name="connsiteX1763" fmla="*/ 1693076 w 9873480"/>
              <a:gd name="connsiteY1763" fmla="*/ 0 h 7383687"/>
              <a:gd name="connsiteX1764" fmla="*/ 1693076 w 9873480"/>
              <a:gd name="connsiteY1764" fmla="*/ 304475 h 7383687"/>
              <a:gd name="connsiteX1765" fmla="*/ 1672290 w 9873480"/>
              <a:gd name="connsiteY1765" fmla="*/ 326272 h 7383687"/>
              <a:gd name="connsiteX1766" fmla="*/ 1198154 w 9873480"/>
              <a:gd name="connsiteY1766" fmla="*/ 326272 h 7383687"/>
              <a:gd name="connsiteX1767" fmla="*/ 1177364 w 9873480"/>
              <a:gd name="connsiteY1767" fmla="*/ 304475 h 7383687"/>
              <a:gd name="connsiteX1768" fmla="*/ 1177364 w 9873480"/>
              <a:gd name="connsiteY1768" fmla="*/ 0 h 7383687"/>
              <a:gd name="connsiteX1769" fmla="*/ 1172228 w 9873480"/>
              <a:gd name="connsiteY1769" fmla="*/ 0 h 7383687"/>
              <a:gd name="connsiteX1770" fmla="*/ 1172228 w 9873480"/>
              <a:gd name="connsiteY1770" fmla="*/ 304475 h 7383687"/>
              <a:gd name="connsiteX1771" fmla="*/ 1151438 w 9873480"/>
              <a:gd name="connsiteY1771" fmla="*/ 326272 h 7383687"/>
              <a:gd name="connsiteX1772" fmla="*/ 677248 w 9873480"/>
              <a:gd name="connsiteY1772" fmla="*/ 326272 h 7383687"/>
              <a:gd name="connsiteX1773" fmla="*/ 656514 w 9873480"/>
              <a:gd name="connsiteY1773" fmla="*/ 304533 h 7383687"/>
              <a:gd name="connsiteX1774" fmla="*/ 656514 w 9873480"/>
              <a:gd name="connsiteY1774" fmla="*/ 0 h 7383687"/>
              <a:gd name="connsiteX1775" fmla="*/ 651376 w 9873480"/>
              <a:gd name="connsiteY1775" fmla="*/ 0 h 7383687"/>
              <a:gd name="connsiteX1776" fmla="*/ 651376 w 9873480"/>
              <a:gd name="connsiteY1776" fmla="*/ 304415 h 7383687"/>
              <a:gd name="connsiteX1777" fmla="*/ 630532 w 9873480"/>
              <a:gd name="connsiteY1777" fmla="*/ 326272 h 7383687"/>
              <a:gd name="connsiteX1778" fmla="*/ 264160 w 9873480"/>
              <a:gd name="connsiteY1778" fmla="*/ 326272 h 7383687"/>
              <a:gd name="connsiteX1779" fmla="*/ 264160 w 9873480"/>
              <a:gd name="connsiteY1779" fmla="*/ 331630 h 7383687"/>
              <a:gd name="connsiteX1780" fmla="*/ 630538 w 9873480"/>
              <a:gd name="connsiteY1780" fmla="*/ 331630 h 7383687"/>
              <a:gd name="connsiteX1781" fmla="*/ 651376 w 9873480"/>
              <a:gd name="connsiteY1781" fmla="*/ 353483 h 7383687"/>
              <a:gd name="connsiteX1782" fmla="*/ 651376 w 9873480"/>
              <a:gd name="connsiteY1782" fmla="*/ 850798 h 7383687"/>
              <a:gd name="connsiteX1783" fmla="*/ 630528 w 9873480"/>
              <a:gd name="connsiteY1783" fmla="*/ 872652 h 7383687"/>
              <a:gd name="connsiteX1784" fmla="*/ 264160 w 9873480"/>
              <a:gd name="connsiteY1784" fmla="*/ 872652 h 7383687"/>
              <a:gd name="connsiteX1785" fmla="*/ 264160 w 9873480"/>
              <a:gd name="connsiteY1785" fmla="*/ 878012 h 7383687"/>
              <a:gd name="connsiteX1786" fmla="*/ 630538 w 9873480"/>
              <a:gd name="connsiteY1786" fmla="*/ 878012 h 7383687"/>
              <a:gd name="connsiteX1787" fmla="*/ 651376 w 9873480"/>
              <a:gd name="connsiteY1787" fmla="*/ 899863 h 7383687"/>
              <a:gd name="connsiteX1788" fmla="*/ 651376 w 9873480"/>
              <a:gd name="connsiteY1788" fmla="*/ 1397184 h 7383687"/>
              <a:gd name="connsiteX1789" fmla="*/ 630586 w 9873480"/>
              <a:gd name="connsiteY1789" fmla="*/ 1418976 h 7383687"/>
              <a:gd name="connsiteX1790" fmla="*/ 264160 w 9873480"/>
              <a:gd name="connsiteY1790" fmla="*/ 1418976 h 7383687"/>
              <a:gd name="connsiteX1791" fmla="*/ 264160 w 9873480"/>
              <a:gd name="connsiteY1791" fmla="*/ 1424334 h 7383687"/>
              <a:gd name="connsiteX1792" fmla="*/ 630586 w 9873480"/>
              <a:gd name="connsiteY1792" fmla="*/ 1424334 h 7383687"/>
              <a:gd name="connsiteX1793" fmla="*/ 651376 w 9873480"/>
              <a:gd name="connsiteY1793" fmla="*/ 1446131 h 7383687"/>
              <a:gd name="connsiteX1794" fmla="*/ 651376 w 9873480"/>
              <a:gd name="connsiteY1794" fmla="*/ 1943561 h 7383687"/>
              <a:gd name="connsiteX1795" fmla="*/ 630588 w 9873480"/>
              <a:gd name="connsiteY1795" fmla="*/ 1965356 h 7383687"/>
              <a:gd name="connsiteX1796" fmla="*/ 264160 w 9873480"/>
              <a:gd name="connsiteY1796" fmla="*/ 1965356 h 7383687"/>
              <a:gd name="connsiteX1797" fmla="*/ 264160 w 9873480"/>
              <a:gd name="connsiteY1797" fmla="*/ 1970714 h 7383687"/>
              <a:gd name="connsiteX1798" fmla="*/ 630586 w 9873480"/>
              <a:gd name="connsiteY1798" fmla="*/ 1970714 h 7383687"/>
              <a:gd name="connsiteX1799" fmla="*/ 651376 w 9873480"/>
              <a:gd name="connsiteY1799" fmla="*/ 1992512 h 7383687"/>
              <a:gd name="connsiteX1800" fmla="*/ 651376 w 9873480"/>
              <a:gd name="connsiteY1800" fmla="*/ 2489883 h 7383687"/>
              <a:gd name="connsiteX1801" fmla="*/ 630532 w 9873480"/>
              <a:gd name="connsiteY1801" fmla="*/ 2511737 h 7383687"/>
              <a:gd name="connsiteX1802" fmla="*/ 264160 w 9873480"/>
              <a:gd name="connsiteY1802" fmla="*/ 2511737 h 7383687"/>
              <a:gd name="connsiteX1803" fmla="*/ 264160 w 9873480"/>
              <a:gd name="connsiteY1803" fmla="*/ 2517097 h 7383687"/>
              <a:gd name="connsiteX1804" fmla="*/ 630534 w 9873480"/>
              <a:gd name="connsiteY1804" fmla="*/ 2517097 h 7383687"/>
              <a:gd name="connsiteX1805" fmla="*/ 651376 w 9873480"/>
              <a:gd name="connsiteY1805" fmla="*/ 2538950 h 7383687"/>
              <a:gd name="connsiteX1806" fmla="*/ 651376 w 9873480"/>
              <a:gd name="connsiteY1806" fmla="*/ 3036323 h 7383687"/>
              <a:gd name="connsiteX1807" fmla="*/ 630588 w 9873480"/>
              <a:gd name="connsiteY1807" fmla="*/ 3058115 h 7383687"/>
              <a:gd name="connsiteX1808" fmla="*/ 264160 w 9873480"/>
              <a:gd name="connsiteY1808" fmla="*/ 3058115 h 7383687"/>
              <a:gd name="connsiteX1809" fmla="*/ 264160 w 9873480"/>
              <a:gd name="connsiteY1809" fmla="*/ 3063477 h 7383687"/>
              <a:gd name="connsiteX1810" fmla="*/ 630586 w 9873480"/>
              <a:gd name="connsiteY1810" fmla="*/ 3063477 h 7383687"/>
              <a:gd name="connsiteX1811" fmla="*/ 651376 w 9873480"/>
              <a:gd name="connsiteY1811" fmla="*/ 3085274 h 7383687"/>
              <a:gd name="connsiteX1812" fmla="*/ 651376 w 9873480"/>
              <a:gd name="connsiteY1812" fmla="*/ 3582645 h 7383687"/>
              <a:gd name="connsiteX1813" fmla="*/ 630532 w 9873480"/>
              <a:gd name="connsiteY1813" fmla="*/ 3604499 h 7383687"/>
              <a:gd name="connsiteX1814" fmla="*/ 264160 w 9873480"/>
              <a:gd name="connsiteY1814" fmla="*/ 3604499 h 7383687"/>
              <a:gd name="connsiteX1815" fmla="*/ 264160 w 9873480"/>
              <a:gd name="connsiteY1815" fmla="*/ 3609859 h 7383687"/>
              <a:gd name="connsiteX1816" fmla="*/ 630534 w 9873480"/>
              <a:gd name="connsiteY1816" fmla="*/ 3609859 h 7383687"/>
              <a:gd name="connsiteX1817" fmla="*/ 651376 w 9873480"/>
              <a:gd name="connsiteY1817" fmla="*/ 3631710 h 7383687"/>
              <a:gd name="connsiteX1818" fmla="*/ 651376 w 9873480"/>
              <a:gd name="connsiteY1818" fmla="*/ 4129024 h 7383687"/>
              <a:gd name="connsiteX1819" fmla="*/ 630532 w 9873480"/>
              <a:gd name="connsiteY1819" fmla="*/ 4150879 h 7383687"/>
              <a:gd name="connsiteX1820" fmla="*/ 156394 w 9873480"/>
              <a:gd name="connsiteY1820" fmla="*/ 4150879 h 7383687"/>
              <a:gd name="connsiteX1821" fmla="*/ 135608 w 9873480"/>
              <a:gd name="connsiteY1821" fmla="*/ 4129082 h 7383687"/>
              <a:gd name="connsiteX1822" fmla="*/ 135608 w 9873480"/>
              <a:gd name="connsiteY1822" fmla="*/ 4009672 h 7383687"/>
              <a:gd name="connsiteX1823" fmla="*/ 130526 w 9873480"/>
              <a:gd name="connsiteY1823" fmla="*/ 4014754 h 7383687"/>
              <a:gd name="connsiteX1824" fmla="*/ 130526 w 9873480"/>
              <a:gd name="connsiteY1824" fmla="*/ 4129024 h 7383687"/>
              <a:gd name="connsiteX1825" fmla="*/ 109680 w 9873480"/>
              <a:gd name="connsiteY1825" fmla="*/ 4150879 h 7383687"/>
              <a:gd name="connsiteX1826" fmla="*/ 0 w 9873480"/>
              <a:gd name="connsiteY1826" fmla="*/ 4150879 h 7383687"/>
              <a:gd name="connsiteX1827" fmla="*/ 0 w 9873480"/>
              <a:gd name="connsiteY1827" fmla="*/ 4156239 h 7383687"/>
              <a:gd name="connsiteX1828" fmla="*/ 109684 w 9873480"/>
              <a:gd name="connsiteY1828" fmla="*/ 4156239 h 7383687"/>
              <a:gd name="connsiteX1829" fmla="*/ 130526 w 9873480"/>
              <a:gd name="connsiteY1829" fmla="*/ 4178091 h 7383687"/>
              <a:gd name="connsiteX1830" fmla="*/ 130526 w 9873480"/>
              <a:gd name="connsiteY1830" fmla="*/ 4675406 h 7383687"/>
              <a:gd name="connsiteX1831" fmla="*/ 109732 w 9873480"/>
              <a:gd name="connsiteY1831" fmla="*/ 4697207 h 7383687"/>
              <a:gd name="connsiteX1832" fmla="*/ 0 w 9873480"/>
              <a:gd name="connsiteY1832" fmla="*/ 4697207 h 7383687"/>
              <a:gd name="connsiteX1833" fmla="*/ 0 w 9873480"/>
              <a:gd name="connsiteY1833" fmla="*/ 4702621 h 7383687"/>
              <a:gd name="connsiteX1834" fmla="*/ 109684 w 9873480"/>
              <a:gd name="connsiteY1834" fmla="*/ 4702621 h 7383687"/>
              <a:gd name="connsiteX1835" fmla="*/ 130526 w 9873480"/>
              <a:gd name="connsiteY1835" fmla="*/ 4724471 h 7383687"/>
              <a:gd name="connsiteX1836" fmla="*/ 130526 w 9873480"/>
              <a:gd name="connsiteY1836" fmla="*/ 5221733 h 7383687"/>
              <a:gd name="connsiteX1837" fmla="*/ 109684 w 9873480"/>
              <a:gd name="connsiteY1837" fmla="*/ 5243587 h 7383687"/>
              <a:gd name="connsiteX1838" fmla="*/ 0 w 9873480"/>
              <a:gd name="connsiteY1838" fmla="*/ 5243587 h 7383687"/>
              <a:gd name="connsiteX1839" fmla="*/ 0 w 9873480"/>
              <a:gd name="connsiteY1839" fmla="*/ 5248947 h 7383687"/>
              <a:gd name="connsiteX1840" fmla="*/ 109684 w 9873480"/>
              <a:gd name="connsiteY1840" fmla="*/ 5248947 h 7383687"/>
              <a:gd name="connsiteX1841" fmla="*/ 130526 w 9873480"/>
              <a:gd name="connsiteY1841" fmla="*/ 5270798 h 7383687"/>
              <a:gd name="connsiteX1842" fmla="*/ 130526 w 9873480"/>
              <a:gd name="connsiteY1842" fmla="*/ 5768110 h 7383687"/>
              <a:gd name="connsiteX1843" fmla="*/ 109680 w 9873480"/>
              <a:gd name="connsiteY1843" fmla="*/ 5789967 h 7383687"/>
              <a:gd name="connsiteX1844" fmla="*/ 0 w 9873480"/>
              <a:gd name="connsiteY1844" fmla="*/ 5789967 h 7383687"/>
              <a:gd name="connsiteX1845" fmla="*/ 0 w 9873480"/>
              <a:gd name="connsiteY1845" fmla="*/ 5795327 h 7383687"/>
              <a:gd name="connsiteX1846" fmla="*/ 109684 w 9873480"/>
              <a:gd name="connsiteY1846" fmla="*/ 5795327 h 7383687"/>
              <a:gd name="connsiteX1847" fmla="*/ 130526 w 9873480"/>
              <a:gd name="connsiteY1847" fmla="*/ 5817179 h 7383687"/>
              <a:gd name="connsiteX1848" fmla="*/ 130526 w 9873480"/>
              <a:gd name="connsiteY1848" fmla="*/ 6314494 h 7383687"/>
              <a:gd name="connsiteX1849" fmla="*/ 109684 w 9873480"/>
              <a:gd name="connsiteY1849" fmla="*/ 6336347 h 7383687"/>
              <a:gd name="connsiteX1850" fmla="*/ 0 w 9873480"/>
              <a:gd name="connsiteY1850" fmla="*/ 6336347 h 7383687"/>
              <a:gd name="connsiteX1851" fmla="*/ 0 w 9873480"/>
              <a:gd name="connsiteY1851" fmla="*/ 6341704 h 7383687"/>
              <a:gd name="connsiteX1852" fmla="*/ 109680 w 9873480"/>
              <a:gd name="connsiteY1852" fmla="*/ 6341704 h 7383687"/>
              <a:gd name="connsiteX1853" fmla="*/ 130526 w 9873480"/>
              <a:gd name="connsiteY1853" fmla="*/ 6363559 h 7383687"/>
              <a:gd name="connsiteX1854" fmla="*/ 130526 w 9873480"/>
              <a:gd name="connsiteY1854" fmla="*/ 6860871 h 7383687"/>
              <a:gd name="connsiteX1855" fmla="*/ 109680 w 9873480"/>
              <a:gd name="connsiteY1855" fmla="*/ 6882729 h 7383687"/>
              <a:gd name="connsiteX1856" fmla="*/ 0 w 9873480"/>
              <a:gd name="connsiteY1856" fmla="*/ 6882729 h 7383687"/>
              <a:gd name="connsiteX1857" fmla="*/ 0 w 9873480"/>
              <a:gd name="connsiteY1857" fmla="*/ 6888089 h 7383687"/>
              <a:gd name="connsiteX1858" fmla="*/ 109684 w 9873480"/>
              <a:gd name="connsiteY1858" fmla="*/ 6888089 h 7383687"/>
              <a:gd name="connsiteX1859" fmla="*/ 130526 w 9873480"/>
              <a:gd name="connsiteY1859" fmla="*/ 6909941 h 7383687"/>
              <a:gd name="connsiteX1860" fmla="*/ 130526 w 9873480"/>
              <a:gd name="connsiteY1860" fmla="*/ 7341493 h 7383687"/>
              <a:gd name="connsiteX1861" fmla="*/ 135608 w 9873480"/>
              <a:gd name="connsiteY1861" fmla="*/ 7346575 h 7383687"/>
              <a:gd name="connsiteX1862" fmla="*/ 135608 w 9873480"/>
              <a:gd name="connsiteY1862" fmla="*/ 6909881 h 7383687"/>
              <a:gd name="connsiteX1863" fmla="*/ 156392 w 9873480"/>
              <a:gd name="connsiteY1863" fmla="*/ 6888089 h 7383687"/>
              <a:gd name="connsiteX1864" fmla="*/ 630534 w 9873480"/>
              <a:gd name="connsiteY1864" fmla="*/ 6888089 h 7383687"/>
              <a:gd name="connsiteX1865" fmla="*/ 651376 w 9873480"/>
              <a:gd name="connsiteY1865" fmla="*/ 6909941 h 7383687"/>
              <a:gd name="connsiteX1866" fmla="*/ 651376 w 9873480"/>
              <a:gd name="connsiteY1866" fmla="*/ 7383687 h 7383687"/>
              <a:gd name="connsiteX1867" fmla="*/ 656514 w 9873480"/>
              <a:gd name="connsiteY1867" fmla="*/ 7383687 h 7383687"/>
              <a:gd name="connsiteX1868" fmla="*/ 656514 w 9873480"/>
              <a:gd name="connsiteY1868" fmla="*/ 6909824 h 7383687"/>
              <a:gd name="connsiteX1869" fmla="*/ 677242 w 9873480"/>
              <a:gd name="connsiteY1869" fmla="*/ 6888089 h 7383687"/>
              <a:gd name="connsiteX1870" fmla="*/ 1151442 w 9873480"/>
              <a:gd name="connsiteY1870" fmla="*/ 6888089 h 7383687"/>
              <a:gd name="connsiteX1871" fmla="*/ 1172228 w 9873480"/>
              <a:gd name="connsiteY1871" fmla="*/ 6909881 h 7383687"/>
              <a:gd name="connsiteX1872" fmla="*/ 1172228 w 9873480"/>
              <a:gd name="connsiteY1872" fmla="*/ 7383687 h 7383687"/>
              <a:gd name="connsiteX1873" fmla="*/ 1177364 w 9873480"/>
              <a:gd name="connsiteY1873" fmla="*/ 7383687 h 7383687"/>
              <a:gd name="connsiteX1874" fmla="*/ 1177364 w 9873480"/>
              <a:gd name="connsiteY1874" fmla="*/ 6909881 h 7383687"/>
              <a:gd name="connsiteX1875" fmla="*/ 1198152 w 9873480"/>
              <a:gd name="connsiteY1875" fmla="*/ 6888089 h 7383687"/>
              <a:gd name="connsiteX1876" fmla="*/ 1672292 w 9873480"/>
              <a:gd name="connsiteY1876" fmla="*/ 6888089 h 7383687"/>
              <a:gd name="connsiteX1877" fmla="*/ 1693076 w 9873480"/>
              <a:gd name="connsiteY1877" fmla="*/ 6909881 h 7383687"/>
              <a:gd name="connsiteX1878" fmla="*/ 1693076 w 9873480"/>
              <a:gd name="connsiteY1878" fmla="*/ 7383687 h 7383687"/>
              <a:gd name="connsiteX1879" fmla="*/ 1698218 w 9873480"/>
              <a:gd name="connsiteY1879" fmla="*/ 7383687 h 7383687"/>
              <a:gd name="connsiteX1880" fmla="*/ 1698218 w 9873480"/>
              <a:gd name="connsiteY1880" fmla="*/ 6909881 h 7383687"/>
              <a:gd name="connsiteX1881" fmla="*/ 1719002 w 9873480"/>
              <a:gd name="connsiteY1881" fmla="*/ 6888089 h 7383687"/>
              <a:gd name="connsiteX1882" fmla="*/ 2193118 w 9873480"/>
              <a:gd name="connsiteY1882" fmla="*/ 6888089 h 7383687"/>
              <a:gd name="connsiteX1883" fmla="*/ 2213810 w 9873480"/>
              <a:gd name="connsiteY1883" fmla="*/ 6909778 h 7383687"/>
              <a:gd name="connsiteX1884" fmla="*/ 2213810 w 9873480"/>
              <a:gd name="connsiteY1884" fmla="*/ 7383687 h 7383687"/>
              <a:gd name="connsiteX1885" fmla="*/ 2218944 w 9873480"/>
              <a:gd name="connsiteY1885" fmla="*/ 7383687 h 7383687"/>
              <a:gd name="connsiteX1886" fmla="*/ 2218944 w 9873480"/>
              <a:gd name="connsiteY1886" fmla="*/ 6909981 h 7383687"/>
              <a:gd name="connsiteX1887" fmla="*/ 2239816 w 9873480"/>
              <a:gd name="connsiteY1887" fmla="*/ 6888089 h 7383687"/>
              <a:gd name="connsiteX1888" fmla="*/ 2713944 w 9873480"/>
              <a:gd name="connsiteY1888" fmla="*/ 6888089 h 7383687"/>
              <a:gd name="connsiteX1889" fmla="*/ 2734614 w 9873480"/>
              <a:gd name="connsiteY1889" fmla="*/ 6909744 h 7383687"/>
              <a:gd name="connsiteX1890" fmla="*/ 2734614 w 9873480"/>
              <a:gd name="connsiteY1890" fmla="*/ 7383687 h 7383687"/>
              <a:gd name="connsiteX1891" fmla="*/ 2739776 w 9873480"/>
              <a:gd name="connsiteY1891" fmla="*/ 7383687 h 7383687"/>
              <a:gd name="connsiteX1892" fmla="*/ 2739776 w 9873480"/>
              <a:gd name="connsiteY1892" fmla="*/ 6909999 h 7383687"/>
              <a:gd name="connsiteX1893" fmla="*/ 2760658 w 9873480"/>
              <a:gd name="connsiteY1893" fmla="*/ 6888089 h 7383687"/>
              <a:gd name="connsiteX1894" fmla="*/ 3234802 w 9873480"/>
              <a:gd name="connsiteY1894" fmla="*/ 6888089 h 7383687"/>
              <a:gd name="connsiteX1895" fmla="*/ 3255492 w 9873480"/>
              <a:gd name="connsiteY1895" fmla="*/ 6909784 h 7383687"/>
              <a:gd name="connsiteX1896" fmla="*/ 3255492 w 9873480"/>
              <a:gd name="connsiteY1896" fmla="*/ 7383687 h 7383687"/>
              <a:gd name="connsiteX1897" fmla="*/ 3260582 w 9873480"/>
              <a:gd name="connsiteY1897" fmla="*/ 7383687 h 7383687"/>
              <a:gd name="connsiteX1898" fmla="*/ 3260582 w 9873480"/>
              <a:gd name="connsiteY1898" fmla="*/ 6910031 h 7383687"/>
              <a:gd name="connsiteX1899" fmla="*/ 3281516 w 9873480"/>
              <a:gd name="connsiteY1899" fmla="*/ 6888089 h 7383687"/>
              <a:gd name="connsiteX1900" fmla="*/ 3755650 w 9873480"/>
              <a:gd name="connsiteY1900" fmla="*/ 6888089 h 7383687"/>
              <a:gd name="connsiteX1901" fmla="*/ 3776328 w 9873480"/>
              <a:gd name="connsiteY1901" fmla="*/ 6909770 h 7383687"/>
              <a:gd name="connsiteX1902" fmla="*/ 3776328 w 9873480"/>
              <a:gd name="connsiteY1902" fmla="*/ 7383687 h 7383687"/>
              <a:gd name="connsiteX1903" fmla="*/ 3781462 w 9873480"/>
              <a:gd name="connsiteY1903" fmla="*/ 7383687 h 7383687"/>
              <a:gd name="connsiteX1904" fmla="*/ 3781462 w 9873480"/>
              <a:gd name="connsiteY1904" fmla="*/ 6909995 h 7383687"/>
              <a:gd name="connsiteX1905" fmla="*/ 3802356 w 9873480"/>
              <a:gd name="connsiteY1905" fmla="*/ 6888089 h 7383687"/>
              <a:gd name="connsiteX1906" fmla="*/ 4276508 w 9873480"/>
              <a:gd name="connsiteY1906" fmla="*/ 6888089 h 7383687"/>
              <a:gd name="connsiteX1907" fmla="*/ 4297188 w 9873480"/>
              <a:gd name="connsiteY1907" fmla="*/ 6909776 h 7383687"/>
              <a:gd name="connsiteX1908" fmla="*/ 4297188 w 9873480"/>
              <a:gd name="connsiteY1908" fmla="*/ 7383687 h 7383687"/>
              <a:gd name="connsiteX1909" fmla="*/ 4302284 w 9873480"/>
              <a:gd name="connsiteY1909" fmla="*/ 7383687 h 7383687"/>
              <a:gd name="connsiteX1910" fmla="*/ 4302284 w 9873480"/>
              <a:gd name="connsiteY1910" fmla="*/ 6910040 h 7383687"/>
              <a:gd name="connsiteX1911" fmla="*/ 4323216 w 9873480"/>
              <a:gd name="connsiteY1911" fmla="*/ 6888089 h 7383687"/>
              <a:gd name="connsiteX1912" fmla="*/ 4797396 w 9873480"/>
              <a:gd name="connsiteY1912" fmla="*/ 6888089 h 7383687"/>
              <a:gd name="connsiteX1913" fmla="*/ 4817988 w 9873480"/>
              <a:gd name="connsiteY1913" fmla="*/ 6909679 h 7383687"/>
              <a:gd name="connsiteX1914" fmla="*/ 4817988 w 9873480"/>
              <a:gd name="connsiteY1914" fmla="*/ 7383687 h 7383687"/>
              <a:gd name="connsiteX1915" fmla="*/ 4823140 w 9873480"/>
              <a:gd name="connsiteY1915" fmla="*/ 7383687 h 7383687"/>
              <a:gd name="connsiteX1916" fmla="*/ 4823140 w 9873480"/>
              <a:gd name="connsiteY1916" fmla="*/ 6910071 h 7383687"/>
              <a:gd name="connsiteX1917" fmla="*/ 4844110 w 9873480"/>
              <a:gd name="connsiteY1917" fmla="*/ 6888089 h 7383687"/>
              <a:gd name="connsiteX1918" fmla="*/ 5318250 w 9873480"/>
              <a:gd name="connsiteY1918" fmla="*/ 6888089 h 7383687"/>
              <a:gd name="connsiteX1919" fmla="*/ 5338848 w 9873480"/>
              <a:gd name="connsiteY1919" fmla="*/ 6909681 h 7383687"/>
              <a:gd name="connsiteX1920" fmla="*/ 5338848 w 9873480"/>
              <a:gd name="connsiteY1920" fmla="*/ 7383687 h 7383687"/>
              <a:gd name="connsiteX1921" fmla="*/ 5343944 w 9873480"/>
              <a:gd name="connsiteY1921" fmla="*/ 7383687 h 7383687"/>
              <a:gd name="connsiteX1922" fmla="*/ 5343944 w 9873480"/>
              <a:gd name="connsiteY1922" fmla="*/ 6910127 h 7383687"/>
              <a:gd name="connsiteX1923" fmla="*/ 5364966 w 9873480"/>
              <a:gd name="connsiteY1923" fmla="*/ 6888089 h 7383687"/>
              <a:gd name="connsiteX1924" fmla="*/ 5839101 w 9873480"/>
              <a:gd name="connsiteY1924" fmla="*/ 6888089 h 7383687"/>
              <a:gd name="connsiteX1925" fmla="*/ 5859719 w 9873480"/>
              <a:gd name="connsiteY1925" fmla="*/ 6909700 h 7383687"/>
              <a:gd name="connsiteX1926" fmla="*/ 5859719 w 9873480"/>
              <a:gd name="connsiteY1926" fmla="*/ 7383687 h 7383687"/>
              <a:gd name="connsiteX1927" fmla="*/ 5864863 w 9873480"/>
              <a:gd name="connsiteY1927" fmla="*/ 7383687 h 7383687"/>
              <a:gd name="connsiteX1928" fmla="*/ 5864863 w 9873480"/>
              <a:gd name="connsiteY1928" fmla="*/ 6910057 h 7383687"/>
              <a:gd name="connsiteX1929" fmla="*/ 5885814 w 9873480"/>
              <a:gd name="connsiteY1929" fmla="*/ 6888089 h 7383687"/>
              <a:gd name="connsiteX1930" fmla="*/ 6359960 w 9873480"/>
              <a:gd name="connsiteY1930" fmla="*/ 6888089 h 7383687"/>
              <a:gd name="connsiteX1931" fmla="*/ 6380572 w 9873480"/>
              <a:gd name="connsiteY1931" fmla="*/ 6909700 h 7383687"/>
              <a:gd name="connsiteX1932" fmla="*/ 6380572 w 9873480"/>
              <a:gd name="connsiteY1932" fmla="*/ 7383687 h 7383687"/>
              <a:gd name="connsiteX1933" fmla="*/ 6385709 w 9873480"/>
              <a:gd name="connsiteY1933" fmla="*/ 7383687 h 7383687"/>
              <a:gd name="connsiteX1934" fmla="*/ 6385709 w 9873480"/>
              <a:gd name="connsiteY1934" fmla="*/ 6910059 h 7383687"/>
              <a:gd name="connsiteX1935" fmla="*/ 6406672 w 9873480"/>
              <a:gd name="connsiteY1935" fmla="*/ 6888089 h 7383687"/>
              <a:gd name="connsiteX1936" fmla="*/ 6880817 w 9873480"/>
              <a:gd name="connsiteY1936" fmla="*/ 6888089 h 7383687"/>
              <a:gd name="connsiteX1937" fmla="*/ 6901490 w 9873480"/>
              <a:gd name="connsiteY1937" fmla="*/ 6909766 h 7383687"/>
              <a:gd name="connsiteX1938" fmla="*/ 6901490 w 9873480"/>
              <a:gd name="connsiteY1938" fmla="*/ 7383687 h 7383687"/>
              <a:gd name="connsiteX1939" fmla="*/ 6906575 w 9873480"/>
              <a:gd name="connsiteY1939" fmla="*/ 7383687 h 7383687"/>
              <a:gd name="connsiteX1940" fmla="*/ 6906575 w 9873480"/>
              <a:gd name="connsiteY1940" fmla="*/ 6910051 h 7383687"/>
              <a:gd name="connsiteX1941" fmla="*/ 6927527 w 9873480"/>
              <a:gd name="connsiteY1941" fmla="*/ 6888089 h 7383687"/>
              <a:gd name="connsiteX1942" fmla="*/ 7401659 w 9873480"/>
              <a:gd name="connsiteY1942" fmla="*/ 6888089 h 7383687"/>
              <a:gd name="connsiteX1943" fmla="*/ 7422321 w 9873480"/>
              <a:gd name="connsiteY1943" fmla="*/ 6909750 h 7383687"/>
              <a:gd name="connsiteX1944" fmla="*/ 7422321 w 9873480"/>
              <a:gd name="connsiteY1944" fmla="*/ 7383687 h 7383687"/>
              <a:gd name="connsiteX1945" fmla="*/ 7427409 w 9873480"/>
              <a:gd name="connsiteY1945" fmla="*/ 7383687 h 7383687"/>
              <a:gd name="connsiteX1946" fmla="*/ 7427409 w 9873480"/>
              <a:gd name="connsiteY1946" fmla="*/ 6910063 h 7383687"/>
              <a:gd name="connsiteX1947" fmla="*/ 7448372 w 9873480"/>
              <a:gd name="connsiteY1947" fmla="*/ 6888089 h 7383687"/>
              <a:gd name="connsiteX1948" fmla="*/ 7922522 w 9873480"/>
              <a:gd name="connsiteY1948" fmla="*/ 6888089 h 7383687"/>
              <a:gd name="connsiteX1949" fmla="*/ 7943208 w 9873480"/>
              <a:gd name="connsiteY1949" fmla="*/ 6909776 h 7383687"/>
              <a:gd name="connsiteX1950" fmla="*/ 7943208 w 9873480"/>
              <a:gd name="connsiteY1950" fmla="*/ 7383687 h 7383687"/>
              <a:gd name="connsiteX1951" fmla="*/ 7948294 w 9873480"/>
              <a:gd name="connsiteY1951" fmla="*/ 7383687 h 7383687"/>
              <a:gd name="connsiteX1952" fmla="*/ 7948294 w 9873480"/>
              <a:gd name="connsiteY1952" fmla="*/ 6910042 h 7383687"/>
              <a:gd name="connsiteX1953" fmla="*/ 7969227 w 9873480"/>
              <a:gd name="connsiteY1953" fmla="*/ 6888089 h 7383687"/>
              <a:gd name="connsiteX1954" fmla="*/ 8443425 w 9873480"/>
              <a:gd name="connsiteY1954" fmla="*/ 6888089 h 7383687"/>
              <a:gd name="connsiteX1955" fmla="*/ 8464031 w 9873480"/>
              <a:gd name="connsiteY1955" fmla="*/ 6909697 h 7383687"/>
              <a:gd name="connsiteX1956" fmla="*/ 8464031 w 9873480"/>
              <a:gd name="connsiteY1956" fmla="*/ 7383687 h 7383687"/>
              <a:gd name="connsiteX1957" fmla="*/ 8469116 w 9873480"/>
              <a:gd name="connsiteY1957" fmla="*/ 7383687 h 7383687"/>
              <a:gd name="connsiteX1958" fmla="*/ 8469116 w 9873480"/>
              <a:gd name="connsiteY1958" fmla="*/ 6910121 h 7383687"/>
              <a:gd name="connsiteX1959" fmla="*/ 8490134 w 9873480"/>
              <a:gd name="connsiteY1959" fmla="*/ 6888089 h 7383687"/>
              <a:gd name="connsiteX1960" fmla="*/ 8964268 w 9873480"/>
              <a:gd name="connsiteY1960" fmla="*/ 6888089 h 7383687"/>
              <a:gd name="connsiteX1961" fmla="*/ 8984861 w 9873480"/>
              <a:gd name="connsiteY1961" fmla="*/ 6909681 h 7383687"/>
              <a:gd name="connsiteX1962" fmla="*/ 8984861 w 9873480"/>
              <a:gd name="connsiteY1962" fmla="*/ 7383687 h 7383687"/>
              <a:gd name="connsiteX1963" fmla="*/ 8990001 w 9873480"/>
              <a:gd name="connsiteY1963" fmla="*/ 7383687 h 7383687"/>
              <a:gd name="connsiteX1964" fmla="*/ 8990001 w 9873480"/>
              <a:gd name="connsiteY1964" fmla="*/ 6910077 h 7383687"/>
              <a:gd name="connsiteX1965" fmla="*/ 9010978 w 9873480"/>
              <a:gd name="connsiteY1965" fmla="*/ 6888089 h 7383687"/>
              <a:gd name="connsiteX1966" fmla="*/ 9485125 w 9873480"/>
              <a:gd name="connsiteY1966" fmla="*/ 6888089 h 7383687"/>
              <a:gd name="connsiteX1967" fmla="*/ 9505738 w 9873480"/>
              <a:gd name="connsiteY1967" fmla="*/ 6909700 h 7383687"/>
              <a:gd name="connsiteX1968" fmla="*/ 9505738 w 9873480"/>
              <a:gd name="connsiteY1968" fmla="*/ 7383687 h 7383687"/>
              <a:gd name="connsiteX1969" fmla="*/ 9510873 w 9873480"/>
              <a:gd name="connsiteY1969" fmla="*/ 7383687 h 7383687"/>
              <a:gd name="connsiteX1970" fmla="*/ 9510873 w 9873480"/>
              <a:gd name="connsiteY1970" fmla="*/ 6910063 h 7383687"/>
              <a:gd name="connsiteX1971" fmla="*/ 9531834 w 9873480"/>
              <a:gd name="connsiteY1971" fmla="*/ 6888089 h 7383687"/>
              <a:gd name="connsiteX1972" fmla="*/ 9873480 w 9873480"/>
              <a:gd name="connsiteY1972" fmla="*/ 6888089 h 7383687"/>
              <a:gd name="connsiteX1973" fmla="*/ 9873467 w 9873480"/>
              <a:gd name="connsiteY1973" fmla="*/ 6882729 h 7383687"/>
              <a:gd name="connsiteX1974" fmla="*/ 9531836 w 9873480"/>
              <a:gd name="connsiteY1974" fmla="*/ 6882729 h 7383687"/>
              <a:gd name="connsiteX1975" fmla="*/ 9510865 w 9873480"/>
              <a:gd name="connsiteY1975" fmla="*/ 6860739 h 7383687"/>
              <a:gd name="connsiteX1976" fmla="*/ 9510865 w 9873480"/>
              <a:gd name="connsiteY1976" fmla="*/ 6363685 h 7383687"/>
              <a:gd name="connsiteX1977" fmla="*/ 9531826 w 9873480"/>
              <a:gd name="connsiteY1977" fmla="*/ 6341704 h 7383687"/>
              <a:gd name="connsiteX1978" fmla="*/ 9873407 w 9873480"/>
              <a:gd name="connsiteY1978" fmla="*/ 6341704 h 7383687"/>
              <a:gd name="connsiteX1979" fmla="*/ 9873395 w 9873480"/>
              <a:gd name="connsiteY1979" fmla="*/ 6336347 h 7383687"/>
              <a:gd name="connsiteX1980" fmla="*/ 9531824 w 9873480"/>
              <a:gd name="connsiteY1980" fmla="*/ 6336347 h 7383687"/>
              <a:gd name="connsiteX1981" fmla="*/ 9510858 w 9873480"/>
              <a:gd name="connsiteY1981" fmla="*/ 6314359 h 7383687"/>
              <a:gd name="connsiteX1982" fmla="*/ 9510858 w 9873480"/>
              <a:gd name="connsiteY1982" fmla="*/ 5817301 h 7383687"/>
              <a:gd name="connsiteX1983" fmla="*/ 9531818 w 9873480"/>
              <a:gd name="connsiteY1983" fmla="*/ 5795327 h 7383687"/>
              <a:gd name="connsiteX1984" fmla="*/ 9872115 w 9873480"/>
              <a:gd name="connsiteY1984" fmla="*/ 5795327 h 7383687"/>
              <a:gd name="connsiteX1985" fmla="*/ 9872102 w 9873480"/>
              <a:gd name="connsiteY1985" fmla="*/ 5789967 h 7383687"/>
              <a:gd name="connsiteX1986" fmla="*/ 9531822 w 9873480"/>
              <a:gd name="connsiteY1986" fmla="*/ 5789967 h 7383687"/>
              <a:gd name="connsiteX1987" fmla="*/ 9510847 w 9873480"/>
              <a:gd name="connsiteY1987" fmla="*/ 5767977 h 7383687"/>
              <a:gd name="connsiteX1988" fmla="*/ 9510847 w 9873480"/>
              <a:gd name="connsiteY1988" fmla="*/ 5270924 h 7383687"/>
              <a:gd name="connsiteX1989" fmla="*/ 9531805 w 9873480"/>
              <a:gd name="connsiteY1989" fmla="*/ 5248947 h 7383687"/>
              <a:gd name="connsiteX1990" fmla="*/ 9870823 w 9873480"/>
              <a:gd name="connsiteY1990" fmla="*/ 5248947 h 7383687"/>
              <a:gd name="connsiteX1991" fmla="*/ 9870810 w 9873480"/>
              <a:gd name="connsiteY1991" fmla="*/ 5243587 h 7383687"/>
              <a:gd name="connsiteX1992" fmla="*/ 9531812 w 9873480"/>
              <a:gd name="connsiteY1992" fmla="*/ 5243587 h 7383687"/>
              <a:gd name="connsiteX1993" fmla="*/ 9510834 w 9873480"/>
              <a:gd name="connsiteY1993" fmla="*/ 5221597 h 7383687"/>
              <a:gd name="connsiteX1994" fmla="*/ 9510834 w 9873480"/>
              <a:gd name="connsiteY1994" fmla="*/ 4724597 h 7383687"/>
              <a:gd name="connsiteX1995" fmla="*/ 9531798 w 9873480"/>
              <a:gd name="connsiteY1995" fmla="*/ 4702621 h 7383687"/>
              <a:gd name="connsiteX1996" fmla="*/ 9869531 w 9873480"/>
              <a:gd name="connsiteY1996" fmla="*/ 4702621 h 7383687"/>
              <a:gd name="connsiteX1997" fmla="*/ 9869518 w 9873480"/>
              <a:gd name="connsiteY1997" fmla="*/ 4697207 h 7383687"/>
              <a:gd name="connsiteX1998" fmla="*/ 9531750 w 9873480"/>
              <a:gd name="connsiteY1998" fmla="*/ 4697207 h 7383687"/>
              <a:gd name="connsiteX1999" fmla="*/ 9510824 w 9873480"/>
              <a:gd name="connsiteY1999" fmla="*/ 4675271 h 7383687"/>
              <a:gd name="connsiteX2000" fmla="*/ 9510824 w 9873480"/>
              <a:gd name="connsiteY2000" fmla="*/ 4178215 h 7383687"/>
              <a:gd name="connsiteX2001" fmla="*/ 9531787 w 9873480"/>
              <a:gd name="connsiteY2001" fmla="*/ 4156239 h 7383687"/>
              <a:gd name="connsiteX2002" fmla="*/ 9868239 w 9873480"/>
              <a:gd name="connsiteY2002" fmla="*/ 4156239 h 7383687"/>
              <a:gd name="connsiteX2003" fmla="*/ 9868226 w 9873480"/>
              <a:gd name="connsiteY2003" fmla="*/ 4150879 h 7383687"/>
              <a:gd name="connsiteX2004" fmla="*/ 9531790 w 9873480"/>
              <a:gd name="connsiteY2004" fmla="*/ 4150879 h 7383687"/>
              <a:gd name="connsiteX2005" fmla="*/ 9510813 w 9873480"/>
              <a:gd name="connsiteY2005" fmla="*/ 4128889 h 7383687"/>
              <a:gd name="connsiteX2006" fmla="*/ 9510813 w 9873480"/>
              <a:gd name="connsiteY2006" fmla="*/ 3631835 h 7383687"/>
              <a:gd name="connsiteX2007" fmla="*/ 9531779 w 9873480"/>
              <a:gd name="connsiteY2007" fmla="*/ 3609859 h 7383687"/>
              <a:gd name="connsiteX2008" fmla="*/ 9866946 w 9873480"/>
              <a:gd name="connsiteY2008" fmla="*/ 3609859 h 7383687"/>
              <a:gd name="connsiteX2009" fmla="*/ 9866934 w 9873480"/>
              <a:gd name="connsiteY2009" fmla="*/ 3604499 h 7383687"/>
              <a:gd name="connsiteX2010" fmla="*/ 9531781 w 9873480"/>
              <a:gd name="connsiteY2010" fmla="*/ 3604499 h 7383687"/>
              <a:gd name="connsiteX2011" fmla="*/ 9510805 w 9873480"/>
              <a:gd name="connsiteY2011" fmla="*/ 3582512 h 7383687"/>
              <a:gd name="connsiteX2012" fmla="*/ 9510805 w 9873480"/>
              <a:gd name="connsiteY2012" fmla="*/ 3085456 h 7383687"/>
              <a:gd name="connsiteX2013" fmla="*/ 9531772 w 9873480"/>
              <a:gd name="connsiteY2013" fmla="*/ 3063477 h 7383687"/>
              <a:gd name="connsiteX2014" fmla="*/ 9865654 w 9873480"/>
              <a:gd name="connsiteY2014" fmla="*/ 3063477 h 7383687"/>
              <a:gd name="connsiteX2015" fmla="*/ 9865642 w 9873480"/>
              <a:gd name="connsiteY2015" fmla="*/ 3058115 h 7383687"/>
              <a:gd name="connsiteX2016" fmla="*/ 9531768 w 9873480"/>
              <a:gd name="connsiteY2016" fmla="*/ 3058115 h 7383687"/>
              <a:gd name="connsiteX2017" fmla="*/ 9510796 w 9873480"/>
              <a:gd name="connsiteY2017" fmla="*/ 3036126 h 7383687"/>
              <a:gd name="connsiteX2018" fmla="*/ 9510796 w 9873480"/>
              <a:gd name="connsiteY2018" fmla="*/ 2539076 h 7383687"/>
              <a:gd name="connsiteX2019" fmla="*/ 9531760 w 9873480"/>
              <a:gd name="connsiteY2019" fmla="*/ 2517097 h 7383687"/>
              <a:gd name="connsiteX2020" fmla="*/ 9864362 w 9873480"/>
              <a:gd name="connsiteY2020" fmla="*/ 2517097 h 7383687"/>
              <a:gd name="connsiteX2021" fmla="*/ 9864349 w 9873480"/>
              <a:gd name="connsiteY2021" fmla="*/ 2511737 h 7383687"/>
              <a:gd name="connsiteX2022" fmla="*/ 9531762 w 9873480"/>
              <a:gd name="connsiteY2022" fmla="*/ 2511737 h 7383687"/>
              <a:gd name="connsiteX2023" fmla="*/ 9510784 w 9873480"/>
              <a:gd name="connsiteY2023" fmla="*/ 2489746 h 7383687"/>
              <a:gd name="connsiteX2024" fmla="*/ 9510784 w 9873480"/>
              <a:gd name="connsiteY2024" fmla="*/ 1992697 h 7383687"/>
              <a:gd name="connsiteX2025" fmla="*/ 9531752 w 9873480"/>
              <a:gd name="connsiteY2025" fmla="*/ 1970714 h 7383687"/>
              <a:gd name="connsiteX2026" fmla="*/ 9863070 w 9873480"/>
              <a:gd name="connsiteY2026" fmla="*/ 1970714 h 7383687"/>
              <a:gd name="connsiteX2027" fmla="*/ 9863057 w 9873480"/>
              <a:gd name="connsiteY2027" fmla="*/ 1965356 h 7383687"/>
              <a:gd name="connsiteX2028" fmla="*/ 9531752 w 9873480"/>
              <a:gd name="connsiteY2028" fmla="*/ 1965356 h 7383687"/>
              <a:gd name="connsiteX2029" fmla="*/ 9510776 w 9873480"/>
              <a:gd name="connsiteY2029" fmla="*/ 1943366 h 7383687"/>
              <a:gd name="connsiteX2030" fmla="*/ 9510776 w 9873480"/>
              <a:gd name="connsiteY2030" fmla="*/ 1446315 h 7383687"/>
              <a:gd name="connsiteX2031" fmla="*/ 9531742 w 9873480"/>
              <a:gd name="connsiteY2031" fmla="*/ 1424334 h 7383687"/>
              <a:gd name="connsiteX2032" fmla="*/ 9861778 w 9873480"/>
              <a:gd name="connsiteY2032" fmla="*/ 1424334 h 7383687"/>
              <a:gd name="connsiteX2033" fmla="*/ 9861765 w 9873480"/>
              <a:gd name="connsiteY2033" fmla="*/ 1418976 h 7383687"/>
              <a:gd name="connsiteX2034" fmla="*/ 9531742 w 9873480"/>
              <a:gd name="connsiteY2034" fmla="*/ 1418976 h 7383687"/>
              <a:gd name="connsiteX2035" fmla="*/ 9510766 w 9873480"/>
              <a:gd name="connsiteY2035" fmla="*/ 1396987 h 7383687"/>
              <a:gd name="connsiteX2036" fmla="*/ 9510766 w 9873480"/>
              <a:gd name="connsiteY2036" fmla="*/ 899991 h 7383687"/>
              <a:gd name="connsiteX2037" fmla="*/ 9531729 w 9873480"/>
              <a:gd name="connsiteY2037" fmla="*/ 878012 h 7383687"/>
              <a:gd name="connsiteX2038" fmla="*/ 9860486 w 9873480"/>
              <a:gd name="connsiteY2038" fmla="*/ 878012 h 7383687"/>
              <a:gd name="connsiteX2039" fmla="*/ 9860473 w 9873480"/>
              <a:gd name="connsiteY2039" fmla="*/ 872652 h 7383687"/>
              <a:gd name="connsiteX2040" fmla="*/ 9531736 w 9873480"/>
              <a:gd name="connsiteY2040" fmla="*/ 872652 h 7383687"/>
              <a:gd name="connsiteX2041" fmla="*/ 9510758 w 9873480"/>
              <a:gd name="connsiteY2041" fmla="*/ 850660 h 7383687"/>
              <a:gd name="connsiteX2042" fmla="*/ 9510758 w 9873480"/>
              <a:gd name="connsiteY2042" fmla="*/ 353609 h 7383687"/>
              <a:gd name="connsiteX2043" fmla="*/ 9531721 w 9873480"/>
              <a:gd name="connsiteY2043" fmla="*/ 331630 h 7383687"/>
              <a:gd name="connsiteX2044" fmla="*/ 9859193 w 9873480"/>
              <a:gd name="connsiteY2044" fmla="*/ 331630 h 7383687"/>
              <a:gd name="connsiteX2045" fmla="*/ 9859181 w 9873480"/>
              <a:gd name="connsiteY2045" fmla="*/ 326272 h 7383687"/>
              <a:gd name="connsiteX2046" fmla="*/ 9531725 w 9873480"/>
              <a:gd name="connsiteY2046" fmla="*/ 326272 h 7383687"/>
              <a:gd name="connsiteX2047" fmla="*/ 9510749 w 9873480"/>
              <a:gd name="connsiteY2047" fmla="*/ 304276 h 7383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</a:cxnLst>
            <a:rect l="l" t="t" r="r" b="b"/>
            <a:pathLst>
              <a:path w="9873480" h="7383687">
                <a:moveTo>
                  <a:pt x="630532" y="6341704"/>
                </a:moveTo>
                <a:lnTo>
                  <a:pt x="651376" y="6363559"/>
                </a:lnTo>
                <a:lnTo>
                  <a:pt x="651376" y="6860871"/>
                </a:lnTo>
                <a:lnTo>
                  <a:pt x="630532" y="6882729"/>
                </a:lnTo>
                <a:lnTo>
                  <a:pt x="156394" y="6882729"/>
                </a:lnTo>
                <a:lnTo>
                  <a:pt x="135608" y="6860932"/>
                </a:lnTo>
                <a:lnTo>
                  <a:pt x="135608" y="6363500"/>
                </a:lnTo>
                <a:lnTo>
                  <a:pt x="156394" y="6341704"/>
                </a:lnTo>
                <a:close/>
                <a:moveTo>
                  <a:pt x="1151438" y="6341704"/>
                </a:moveTo>
                <a:lnTo>
                  <a:pt x="1172228" y="6363500"/>
                </a:lnTo>
                <a:lnTo>
                  <a:pt x="1172228" y="6860932"/>
                </a:lnTo>
                <a:lnTo>
                  <a:pt x="1151438" y="6882729"/>
                </a:lnTo>
                <a:lnTo>
                  <a:pt x="677248" y="6882729"/>
                </a:lnTo>
                <a:lnTo>
                  <a:pt x="656514" y="6860990"/>
                </a:lnTo>
                <a:lnTo>
                  <a:pt x="656514" y="6363443"/>
                </a:lnTo>
                <a:lnTo>
                  <a:pt x="677248" y="6341704"/>
                </a:lnTo>
                <a:close/>
                <a:moveTo>
                  <a:pt x="1672290" y="6341704"/>
                </a:moveTo>
                <a:lnTo>
                  <a:pt x="1693076" y="6363500"/>
                </a:lnTo>
                <a:lnTo>
                  <a:pt x="1693076" y="6860932"/>
                </a:lnTo>
                <a:lnTo>
                  <a:pt x="1672290" y="6882729"/>
                </a:lnTo>
                <a:lnTo>
                  <a:pt x="1198154" y="6882729"/>
                </a:lnTo>
                <a:lnTo>
                  <a:pt x="1177364" y="6860932"/>
                </a:lnTo>
                <a:lnTo>
                  <a:pt x="1177364" y="6363500"/>
                </a:lnTo>
                <a:lnTo>
                  <a:pt x="1198154" y="6341704"/>
                </a:lnTo>
                <a:close/>
                <a:moveTo>
                  <a:pt x="2193104" y="6341704"/>
                </a:moveTo>
                <a:lnTo>
                  <a:pt x="2213810" y="6363408"/>
                </a:lnTo>
                <a:lnTo>
                  <a:pt x="2213810" y="6861032"/>
                </a:lnTo>
                <a:lnTo>
                  <a:pt x="2193110" y="6882729"/>
                </a:lnTo>
                <a:lnTo>
                  <a:pt x="1719006" y="6882729"/>
                </a:lnTo>
                <a:lnTo>
                  <a:pt x="1698218" y="6860932"/>
                </a:lnTo>
                <a:lnTo>
                  <a:pt x="1698218" y="6363500"/>
                </a:lnTo>
                <a:lnTo>
                  <a:pt x="1719006" y="6341704"/>
                </a:lnTo>
                <a:close/>
                <a:moveTo>
                  <a:pt x="2713942" y="6341704"/>
                </a:moveTo>
                <a:lnTo>
                  <a:pt x="2734606" y="6363360"/>
                </a:lnTo>
                <a:lnTo>
                  <a:pt x="2734606" y="6861077"/>
                </a:lnTo>
                <a:lnTo>
                  <a:pt x="2713944" y="6882729"/>
                </a:lnTo>
                <a:lnTo>
                  <a:pt x="2239832" y="6882729"/>
                </a:lnTo>
                <a:lnTo>
                  <a:pt x="2218944" y="6860832"/>
                </a:lnTo>
                <a:lnTo>
                  <a:pt x="2218944" y="6363597"/>
                </a:lnTo>
                <a:lnTo>
                  <a:pt x="2239816" y="6341704"/>
                </a:lnTo>
                <a:close/>
                <a:moveTo>
                  <a:pt x="3234796" y="6341704"/>
                </a:moveTo>
                <a:lnTo>
                  <a:pt x="3255488" y="6363406"/>
                </a:lnTo>
                <a:lnTo>
                  <a:pt x="3255488" y="6861036"/>
                </a:lnTo>
                <a:lnTo>
                  <a:pt x="3234802" y="6882729"/>
                </a:lnTo>
                <a:lnTo>
                  <a:pt x="2760658" y="6882729"/>
                </a:lnTo>
                <a:lnTo>
                  <a:pt x="2739732" y="6860778"/>
                </a:lnTo>
                <a:lnTo>
                  <a:pt x="2739732" y="6363643"/>
                </a:lnTo>
                <a:lnTo>
                  <a:pt x="2760658" y="6341704"/>
                </a:lnTo>
                <a:close/>
                <a:moveTo>
                  <a:pt x="3755636" y="6341704"/>
                </a:moveTo>
                <a:lnTo>
                  <a:pt x="3776316" y="6363387"/>
                </a:lnTo>
                <a:lnTo>
                  <a:pt x="3776316" y="6861056"/>
                </a:lnTo>
                <a:lnTo>
                  <a:pt x="3755644" y="6882729"/>
                </a:lnTo>
                <a:lnTo>
                  <a:pt x="3281516" y="6882729"/>
                </a:lnTo>
                <a:lnTo>
                  <a:pt x="3260572" y="6860774"/>
                </a:lnTo>
                <a:lnTo>
                  <a:pt x="3260572" y="6363651"/>
                </a:lnTo>
                <a:lnTo>
                  <a:pt x="3281506" y="6341704"/>
                </a:lnTo>
                <a:close/>
                <a:moveTo>
                  <a:pt x="4276500" y="6341704"/>
                </a:moveTo>
                <a:lnTo>
                  <a:pt x="4297188" y="6363406"/>
                </a:lnTo>
                <a:lnTo>
                  <a:pt x="4297188" y="6861036"/>
                </a:lnTo>
                <a:lnTo>
                  <a:pt x="4276508" y="6882729"/>
                </a:lnTo>
                <a:lnTo>
                  <a:pt x="3802358" y="6882729"/>
                </a:lnTo>
                <a:lnTo>
                  <a:pt x="3781454" y="6860809"/>
                </a:lnTo>
                <a:lnTo>
                  <a:pt x="3781454" y="6363617"/>
                </a:lnTo>
                <a:lnTo>
                  <a:pt x="3802348" y="6341704"/>
                </a:lnTo>
                <a:close/>
                <a:moveTo>
                  <a:pt x="4797388" y="6341704"/>
                </a:moveTo>
                <a:lnTo>
                  <a:pt x="4817964" y="6363290"/>
                </a:lnTo>
                <a:lnTo>
                  <a:pt x="4817964" y="6861152"/>
                </a:lnTo>
                <a:lnTo>
                  <a:pt x="4797396" y="6882729"/>
                </a:lnTo>
                <a:lnTo>
                  <a:pt x="4323216" y="6882729"/>
                </a:lnTo>
                <a:lnTo>
                  <a:pt x="4302282" y="6860771"/>
                </a:lnTo>
                <a:lnTo>
                  <a:pt x="4302282" y="6363651"/>
                </a:lnTo>
                <a:lnTo>
                  <a:pt x="4323212" y="6341704"/>
                </a:lnTo>
                <a:close/>
                <a:moveTo>
                  <a:pt x="5318242" y="6341704"/>
                </a:moveTo>
                <a:lnTo>
                  <a:pt x="5338848" y="6363309"/>
                </a:lnTo>
                <a:lnTo>
                  <a:pt x="5338848" y="6861133"/>
                </a:lnTo>
                <a:lnTo>
                  <a:pt x="5318250" y="6882729"/>
                </a:lnTo>
                <a:lnTo>
                  <a:pt x="4844118" y="6882729"/>
                </a:lnTo>
                <a:lnTo>
                  <a:pt x="4823126" y="6860725"/>
                </a:lnTo>
                <a:lnTo>
                  <a:pt x="4823126" y="6363699"/>
                </a:lnTo>
                <a:lnTo>
                  <a:pt x="4844110" y="6341704"/>
                </a:lnTo>
                <a:close/>
                <a:moveTo>
                  <a:pt x="5839088" y="6341704"/>
                </a:moveTo>
                <a:lnTo>
                  <a:pt x="5859715" y="6363325"/>
                </a:lnTo>
                <a:lnTo>
                  <a:pt x="5859715" y="6861119"/>
                </a:lnTo>
                <a:lnTo>
                  <a:pt x="5839098" y="6882729"/>
                </a:lnTo>
                <a:lnTo>
                  <a:pt x="5364966" y="6882729"/>
                </a:lnTo>
                <a:lnTo>
                  <a:pt x="5343936" y="6860679"/>
                </a:lnTo>
                <a:lnTo>
                  <a:pt x="5343936" y="6363746"/>
                </a:lnTo>
                <a:lnTo>
                  <a:pt x="5364958" y="6341704"/>
                </a:lnTo>
                <a:close/>
                <a:moveTo>
                  <a:pt x="6359948" y="6341704"/>
                </a:moveTo>
                <a:lnTo>
                  <a:pt x="6380562" y="6363321"/>
                </a:lnTo>
                <a:lnTo>
                  <a:pt x="6380562" y="6861121"/>
                </a:lnTo>
                <a:lnTo>
                  <a:pt x="6359954" y="6882729"/>
                </a:lnTo>
                <a:lnTo>
                  <a:pt x="5885818" y="6882729"/>
                </a:lnTo>
                <a:lnTo>
                  <a:pt x="5864853" y="6860743"/>
                </a:lnTo>
                <a:lnTo>
                  <a:pt x="5864853" y="6363677"/>
                </a:lnTo>
                <a:lnTo>
                  <a:pt x="5885812" y="6341704"/>
                </a:lnTo>
                <a:close/>
                <a:moveTo>
                  <a:pt x="6880804" y="6341704"/>
                </a:moveTo>
                <a:lnTo>
                  <a:pt x="6901481" y="6363381"/>
                </a:lnTo>
                <a:lnTo>
                  <a:pt x="6901481" y="6861059"/>
                </a:lnTo>
                <a:lnTo>
                  <a:pt x="6880815" y="6882729"/>
                </a:lnTo>
                <a:lnTo>
                  <a:pt x="6406672" y="6882729"/>
                </a:lnTo>
                <a:lnTo>
                  <a:pt x="6385703" y="6860741"/>
                </a:lnTo>
                <a:lnTo>
                  <a:pt x="6385703" y="6363683"/>
                </a:lnTo>
                <a:lnTo>
                  <a:pt x="6406665" y="6341704"/>
                </a:lnTo>
                <a:close/>
                <a:moveTo>
                  <a:pt x="7401650" y="6341704"/>
                </a:moveTo>
                <a:lnTo>
                  <a:pt x="7422314" y="6363370"/>
                </a:lnTo>
                <a:lnTo>
                  <a:pt x="7422314" y="6861071"/>
                </a:lnTo>
                <a:lnTo>
                  <a:pt x="7401659" y="6882729"/>
                </a:lnTo>
                <a:lnTo>
                  <a:pt x="6927529" y="6882729"/>
                </a:lnTo>
                <a:lnTo>
                  <a:pt x="6906565" y="6860749"/>
                </a:lnTo>
                <a:lnTo>
                  <a:pt x="6906565" y="6363675"/>
                </a:lnTo>
                <a:lnTo>
                  <a:pt x="6927523" y="6341704"/>
                </a:lnTo>
                <a:close/>
                <a:moveTo>
                  <a:pt x="7922507" y="6341704"/>
                </a:moveTo>
                <a:lnTo>
                  <a:pt x="7943199" y="6363394"/>
                </a:lnTo>
                <a:lnTo>
                  <a:pt x="7943199" y="6861045"/>
                </a:lnTo>
                <a:lnTo>
                  <a:pt x="7922516" y="6882729"/>
                </a:lnTo>
                <a:lnTo>
                  <a:pt x="7448376" y="6882729"/>
                </a:lnTo>
                <a:lnTo>
                  <a:pt x="7427402" y="6860737"/>
                </a:lnTo>
                <a:lnTo>
                  <a:pt x="7427402" y="6363688"/>
                </a:lnTo>
                <a:lnTo>
                  <a:pt x="7448364" y="6341704"/>
                </a:lnTo>
                <a:close/>
                <a:moveTo>
                  <a:pt x="8443409" y="6341704"/>
                </a:moveTo>
                <a:lnTo>
                  <a:pt x="8464024" y="6363319"/>
                </a:lnTo>
                <a:lnTo>
                  <a:pt x="8464024" y="6861123"/>
                </a:lnTo>
                <a:lnTo>
                  <a:pt x="8443418" y="6882729"/>
                </a:lnTo>
                <a:lnTo>
                  <a:pt x="7969227" y="6882729"/>
                </a:lnTo>
                <a:lnTo>
                  <a:pt x="7948285" y="6860763"/>
                </a:lnTo>
                <a:lnTo>
                  <a:pt x="7948285" y="6363663"/>
                </a:lnTo>
                <a:lnTo>
                  <a:pt x="7969223" y="6341704"/>
                </a:lnTo>
                <a:close/>
                <a:moveTo>
                  <a:pt x="8964253" y="6341704"/>
                </a:moveTo>
                <a:lnTo>
                  <a:pt x="8984853" y="6363300"/>
                </a:lnTo>
                <a:lnTo>
                  <a:pt x="8984853" y="6861141"/>
                </a:lnTo>
                <a:lnTo>
                  <a:pt x="8964263" y="6882729"/>
                </a:lnTo>
                <a:lnTo>
                  <a:pt x="8490134" y="6882729"/>
                </a:lnTo>
                <a:lnTo>
                  <a:pt x="8469105" y="6860681"/>
                </a:lnTo>
                <a:lnTo>
                  <a:pt x="8469105" y="6363744"/>
                </a:lnTo>
                <a:lnTo>
                  <a:pt x="8490128" y="6341704"/>
                </a:lnTo>
                <a:close/>
                <a:moveTo>
                  <a:pt x="9485112" y="6341704"/>
                </a:moveTo>
                <a:lnTo>
                  <a:pt x="9505731" y="6363321"/>
                </a:lnTo>
                <a:lnTo>
                  <a:pt x="9505731" y="6861121"/>
                </a:lnTo>
                <a:lnTo>
                  <a:pt x="9485123" y="6882729"/>
                </a:lnTo>
                <a:lnTo>
                  <a:pt x="9010980" y="6882729"/>
                </a:lnTo>
                <a:lnTo>
                  <a:pt x="8989991" y="6860720"/>
                </a:lnTo>
                <a:lnTo>
                  <a:pt x="8989991" y="6363701"/>
                </a:lnTo>
                <a:lnTo>
                  <a:pt x="9010967" y="6341704"/>
                </a:lnTo>
                <a:close/>
                <a:moveTo>
                  <a:pt x="630534" y="5795327"/>
                </a:moveTo>
                <a:lnTo>
                  <a:pt x="651376" y="5817179"/>
                </a:lnTo>
                <a:lnTo>
                  <a:pt x="651376" y="6314494"/>
                </a:lnTo>
                <a:lnTo>
                  <a:pt x="630534" y="6336347"/>
                </a:lnTo>
                <a:lnTo>
                  <a:pt x="156392" y="6336347"/>
                </a:lnTo>
                <a:lnTo>
                  <a:pt x="135608" y="6314552"/>
                </a:lnTo>
                <a:lnTo>
                  <a:pt x="135608" y="5817119"/>
                </a:lnTo>
                <a:lnTo>
                  <a:pt x="156392" y="5795327"/>
                </a:lnTo>
                <a:close/>
                <a:moveTo>
                  <a:pt x="1151442" y="5795327"/>
                </a:moveTo>
                <a:lnTo>
                  <a:pt x="1172228" y="5817119"/>
                </a:lnTo>
                <a:lnTo>
                  <a:pt x="1172228" y="6314552"/>
                </a:lnTo>
                <a:lnTo>
                  <a:pt x="1151442" y="6336347"/>
                </a:lnTo>
                <a:lnTo>
                  <a:pt x="677242" y="6336347"/>
                </a:lnTo>
                <a:lnTo>
                  <a:pt x="656514" y="6314612"/>
                </a:lnTo>
                <a:lnTo>
                  <a:pt x="656514" y="5817061"/>
                </a:lnTo>
                <a:lnTo>
                  <a:pt x="677242" y="5795327"/>
                </a:lnTo>
                <a:close/>
                <a:moveTo>
                  <a:pt x="1672292" y="5795327"/>
                </a:moveTo>
                <a:lnTo>
                  <a:pt x="1693076" y="5817119"/>
                </a:lnTo>
                <a:lnTo>
                  <a:pt x="1693076" y="6314552"/>
                </a:lnTo>
                <a:lnTo>
                  <a:pt x="1672292" y="6336347"/>
                </a:lnTo>
                <a:lnTo>
                  <a:pt x="1198152" y="6336347"/>
                </a:lnTo>
                <a:lnTo>
                  <a:pt x="1177364" y="6314552"/>
                </a:lnTo>
                <a:lnTo>
                  <a:pt x="1177364" y="5817119"/>
                </a:lnTo>
                <a:lnTo>
                  <a:pt x="1198152" y="5795327"/>
                </a:lnTo>
                <a:close/>
                <a:moveTo>
                  <a:pt x="2193104" y="5795327"/>
                </a:moveTo>
                <a:lnTo>
                  <a:pt x="2213800" y="5817023"/>
                </a:lnTo>
                <a:lnTo>
                  <a:pt x="2213800" y="6314651"/>
                </a:lnTo>
                <a:lnTo>
                  <a:pt x="2193110" y="6336347"/>
                </a:lnTo>
                <a:lnTo>
                  <a:pt x="1719002" y="6336347"/>
                </a:lnTo>
                <a:lnTo>
                  <a:pt x="1698218" y="6314552"/>
                </a:lnTo>
                <a:lnTo>
                  <a:pt x="1698218" y="5817119"/>
                </a:lnTo>
                <a:lnTo>
                  <a:pt x="1719002" y="5795327"/>
                </a:lnTo>
                <a:close/>
                <a:moveTo>
                  <a:pt x="2713942" y="5795327"/>
                </a:moveTo>
                <a:lnTo>
                  <a:pt x="2734598" y="5816980"/>
                </a:lnTo>
                <a:lnTo>
                  <a:pt x="2734598" y="6314700"/>
                </a:lnTo>
                <a:lnTo>
                  <a:pt x="2713944" y="6336347"/>
                </a:lnTo>
                <a:lnTo>
                  <a:pt x="2239816" y="6336347"/>
                </a:lnTo>
                <a:lnTo>
                  <a:pt x="2218936" y="6314445"/>
                </a:lnTo>
                <a:lnTo>
                  <a:pt x="2218936" y="5817220"/>
                </a:lnTo>
                <a:lnTo>
                  <a:pt x="2239816" y="5795327"/>
                </a:lnTo>
                <a:close/>
                <a:moveTo>
                  <a:pt x="3234784" y="5795327"/>
                </a:moveTo>
                <a:lnTo>
                  <a:pt x="3255478" y="5817021"/>
                </a:lnTo>
                <a:lnTo>
                  <a:pt x="3255478" y="6314661"/>
                </a:lnTo>
                <a:lnTo>
                  <a:pt x="3234796" y="6336347"/>
                </a:lnTo>
                <a:lnTo>
                  <a:pt x="2760658" y="6336347"/>
                </a:lnTo>
                <a:lnTo>
                  <a:pt x="2739732" y="6314409"/>
                </a:lnTo>
                <a:lnTo>
                  <a:pt x="2739732" y="5817250"/>
                </a:lnTo>
                <a:lnTo>
                  <a:pt x="2760658" y="5795327"/>
                </a:lnTo>
                <a:close/>
                <a:moveTo>
                  <a:pt x="3755630" y="5795327"/>
                </a:moveTo>
                <a:lnTo>
                  <a:pt x="3776304" y="5817006"/>
                </a:lnTo>
                <a:lnTo>
                  <a:pt x="3776304" y="6314676"/>
                </a:lnTo>
                <a:lnTo>
                  <a:pt x="3755636" y="6336347"/>
                </a:lnTo>
                <a:lnTo>
                  <a:pt x="3281506" y="6336347"/>
                </a:lnTo>
                <a:lnTo>
                  <a:pt x="3260564" y="6314387"/>
                </a:lnTo>
                <a:lnTo>
                  <a:pt x="3260564" y="5817275"/>
                </a:lnTo>
                <a:lnTo>
                  <a:pt x="3281492" y="5795327"/>
                </a:lnTo>
                <a:close/>
                <a:moveTo>
                  <a:pt x="4276492" y="5795327"/>
                </a:moveTo>
                <a:lnTo>
                  <a:pt x="4297176" y="5817016"/>
                </a:lnTo>
                <a:lnTo>
                  <a:pt x="4297176" y="6314664"/>
                </a:lnTo>
                <a:lnTo>
                  <a:pt x="4276500" y="6336347"/>
                </a:lnTo>
                <a:lnTo>
                  <a:pt x="3802344" y="6336347"/>
                </a:lnTo>
                <a:lnTo>
                  <a:pt x="3781446" y="6314428"/>
                </a:lnTo>
                <a:lnTo>
                  <a:pt x="3781446" y="5817233"/>
                </a:lnTo>
                <a:lnTo>
                  <a:pt x="3802338" y="5795327"/>
                </a:lnTo>
                <a:close/>
                <a:moveTo>
                  <a:pt x="4797384" y="5795327"/>
                </a:moveTo>
                <a:lnTo>
                  <a:pt x="4817964" y="5816916"/>
                </a:lnTo>
                <a:lnTo>
                  <a:pt x="4817964" y="6314765"/>
                </a:lnTo>
                <a:lnTo>
                  <a:pt x="4797388" y="6336347"/>
                </a:lnTo>
                <a:lnTo>
                  <a:pt x="4323212" y="6336347"/>
                </a:lnTo>
                <a:lnTo>
                  <a:pt x="4302274" y="6314391"/>
                </a:lnTo>
                <a:lnTo>
                  <a:pt x="4302274" y="5817269"/>
                </a:lnTo>
                <a:lnTo>
                  <a:pt x="4323204" y="5795327"/>
                </a:lnTo>
                <a:close/>
                <a:moveTo>
                  <a:pt x="5318232" y="5795327"/>
                </a:moveTo>
                <a:lnTo>
                  <a:pt x="5338836" y="5816931"/>
                </a:lnTo>
                <a:lnTo>
                  <a:pt x="5338836" y="6314755"/>
                </a:lnTo>
                <a:lnTo>
                  <a:pt x="5318246" y="6336347"/>
                </a:lnTo>
                <a:lnTo>
                  <a:pt x="4844104" y="6336347"/>
                </a:lnTo>
                <a:lnTo>
                  <a:pt x="4823120" y="6314353"/>
                </a:lnTo>
                <a:lnTo>
                  <a:pt x="4823120" y="5817303"/>
                </a:lnTo>
                <a:lnTo>
                  <a:pt x="4844096" y="5795327"/>
                </a:lnTo>
                <a:close/>
                <a:moveTo>
                  <a:pt x="5839084" y="5795327"/>
                </a:moveTo>
                <a:lnTo>
                  <a:pt x="5859705" y="5816944"/>
                </a:lnTo>
                <a:lnTo>
                  <a:pt x="5859705" y="6314738"/>
                </a:lnTo>
                <a:lnTo>
                  <a:pt x="5839092" y="6336347"/>
                </a:lnTo>
                <a:lnTo>
                  <a:pt x="5364956" y="6336347"/>
                </a:lnTo>
                <a:lnTo>
                  <a:pt x="5343922" y="6314297"/>
                </a:lnTo>
                <a:lnTo>
                  <a:pt x="5343922" y="5817362"/>
                </a:lnTo>
                <a:lnTo>
                  <a:pt x="5364944" y="5795327"/>
                </a:lnTo>
                <a:close/>
                <a:moveTo>
                  <a:pt x="6359939" y="5795327"/>
                </a:moveTo>
                <a:lnTo>
                  <a:pt x="6380554" y="5816940"/>
                </a:lnTo>
                <a:lnTo>
                  <a:pt x="6380554" y="6314742"/>
                </a:lnTo>
                <a:lnTo>
                  <a:pt x="6359952" y="6336347"/>
                </a:lnTo>
                <a:lnTo>
                  <a:pt x="5885806" y="6336347"/>
                </a:lnTo>
                <a:lnTo>
                  <a:pt x="5864841" y="6314361"/>
                </a:lnTo>
                <a:lnTo>
                  <a:pt x="5864841" y="5817297"/>
                </a:lnTo>
                <a:lnTo>
                  <a:pt x="5885800" y="5795327"/>
                </a:lnTo>
                <a:close/>
                <a:moveTo>
                  <a:pt x="6880796" y="5795327"/>
                </a:moveTo>
                <a:lnTo>
                  <a:pt x="6901473" y="5817004"/>
                </a:lnTo>
                <a:lnTo>
                  <a:pt x="6901473" y="6314680"/>
                </a:lnTo>
                <a:lnTo>
                  <a:pt x="6880809" y="6336347"/>
                </a:lnTo>
                <a:lnTo>
                  <a:pt x="6406663" y="6336347"/>
                </a:lnTo>
                <a:lnTo>
                  <a:pt x="6385697" y="6314364"/>
                </a:lnTo>
                <a:lnTo>
                  <a:pt x="6385697" y="5817297"/>
                </a:lnTo>
                <a:lnTo>
                  <a:pt x="6406650" y="5795327"/>
                </a:lnTo>
                <a:close/>
                <a:moveTo>
                  <a:pt x="7401644" y="5795327"/>
                </a:moveTo>
                <a:lnTo>
                  <a:pt x="7422304" y="5816987"/>
                </a:lnTo>
                <a:lnTo>
                  <a:pt x="7422304" y="6314693"/>
                </a:lnTo>
                <a:lnTo>
                  <a:pt x="7401652" y="6336347"/>
                </a:lnTo>
                <a:lnTo>
                  <a:pt x="6927514" y="6336347"/>
                </a:lnTo>
                <a:lnTo>
                  <a:pt x="6906559" y="6314368"/>
                </a:lnTo>
                <a:lnTo>
                  <a:pt x="6906559" y="5817291"/>
                </a:lnTo>
                <a:lnTo>
                  <a:pt x="6927508" y="5795327"/>
                </a:lnTo>
                <a:close/>
                <a:moveTo>
                  <a:pt x="7922503" y="5795327"/>
                </a:moveTo>
                <a:lnTo>
                  <a:pt x="7943191" y="5817010"/>
                </a:lnTo>
                <a:lnTo>
                  <a:pt x="7943191" y="6314670"/>
                </a:lnTo>
                <a:lnTo>
                  <a:pt x="7922511" y="6336347"/>
                </a:lnTo>
                <a:lnTo>
                  <a:pt x="7448364" y="6336347"/>
                </a:lnTo>
                <a:lnTo>
                  <a:pt x="7427394" y="6314359"/>
                </a:lnTo>
                <a:lnTo>
                  <a:pt x="7427394" y="5817301"/>
                </a:lnTo>
                <a:lnTo>
                  <a:pt x="7448353" y="5795327"/>
                </a:lnTo>
                <a:close/>
                <a:moveTo>
                  <a:pt x="8443403" y="5795327"/>
                </a:moveTo>
                <a:lnTo>
                  <a:pt x="8464013" y="5816940"/>
                </a:lnTo>
                <a:lnTo>
                  <a:pt x="8464013" y="6314742"/>
                </a:lnTo>
                <a:lnTo>
                  <a:pt x="8443414" y="6336347"/>
                </a:lnTo>
                <a:lnTo>
                  <a:pt x="7969221" y="6336347"/>
                </a:lnTo>
                <a:lnTo>
                  <a:pt x="7948278" y="6314381"/>
                </a:lnTo>
                <a:lnTo>
                  <a:pt x="7948278" y="5817282"/>
                </a:lnTo>
                <a:lnTo>
                  <a:pt x="7969209" y="5795327"/>
                </a:lnTo>
                <a:close/>
                <a:moveTo>
                  <a:pt x="8964247" y="5795327"/>
                </a:moveTo>
                <a:lnTo>
                  <a:pt x="8984843" y="5816920"/>
                </a:lnTo>
                <a:lnTo>
                  <a:pt x="8984843" y="6314765"/>
                </a:lnTo>
                <a:lnTo>
                  <a:pt x="8964257" y="6336347"/>
                </a:lnTo>
                <a:lnTo>
                  <a:pt x="8490126" y="6336347"/>
                </a:lnTo>
                <a:lnTo>
                  <a:pt x="8469097" y="6314301"/>
                </a:lnTo>
                <a:lnTo>
                  <a:pt x="8469097" y="5817362"/>
                </a:lnTo>
                <a:lnTo>
                  <a:pt x="8490114" y="5795327"/>
                </a:lnTo>
                <a:close/>
                <a:moveTo>
                  <a:pt x="9485104" y="5795327"/>
                </a:moveTo>
                <a:lnTo>
                  <a:pt x="9505717" y="5816940"/>
                </a:lnTo>
                <a:lnTo>
                  <a:pt x="9505717" y="6314742"/>
                </a:lnTo>
                <a:lnTo>
                  <a:pt x="9485114" y="6336347"/>
                </a:lnTo>
                <a:lnTo>
                  <a:pt x="9010965" y="6336347"/>
                </a:lnTo>
                <a:lnTo>
                  <a:pt x="8989978" y="6314342"/>
                </a:lnTo>
                <a:lnTo>
                  <a:pt x="8989978" y="5817316"/>
                </a:lnTo>
                <a:lnTo>
                  <a:pt x="9010954" y="5795327"/>
                </a:lnTo>
                <a:close/>
                <a:moveTo>
                  <a:pt x="630534" y="5248947"/>
                </a:moveTo>
                <a:lnTo>
                  <a:pt x="651376" y="5270798"/>
                </a:lnTo>
                <a:lnTo>
                  <a:pt x="651376" y="5768110"/>
                </a:lnTo>
                <a:lnTo>
                  <a:pt x="630532" y="5789967"/>
                </a:lnTo>
                <a:lnTo>
                  <a:pt x="156394" y="5789967"/>
                </a:lnTo>
                <a:lnTo>
                  <a:pt x="135608" y="5768170"/>
                </a:lnTo>
                <a:lnTo>
                  <a:pt x="135608" y="5270740"/>
                </a:lnTo>
                <a:lnTo>
                  <a:pt x="156392" y="5248947"/>
                </a:lnTo>
                <a:close/>
                <a:moveTo>
                  <a:pt x="1151442" y="5248947"/>
                </a:moveTo>
                <a:lnTo>
                  <a:pt x="1172228" y="5270740"/>
                </a:lnTo>
                <a:lnTo>
                  <a:pt x="1172228" y="5768170"/>
                </a:lnTo>
                <a:lnTo>
                  <a:pt x="1151438" y="5789967"/>
                </a:lnTo>
                <a:lnTo>
                  <a:pt x="677248" y="5789967"/>
                </a:lnTo>
                <a:lnTo>
                  <a:pt x="656514" y="5768228"/>
                </a:lnTo>
                <a:lnTo>
                  <a:pt x="656514" y="5270682"/>
                </a:lnTo>
                <a:lnTo>
                  <a:pt x="677242" y="5248947"/>
                </a:lnTo>
                <a:close/>
                <a:moveTo>
                  <a:pt x="1672292" y="5248947"/>
                </a:moveTo>
                <a:lnTo>
                  <a:pt x="1693076" y="5270740"/>
                </a:lnTo>
                <a:lnTo>
                  <a:pt x="1693076" y="5768170"/>
                </a:lnTo>
                <a:lnTo>
                  <a:pt x="1672290" y="5789967"/>
                </a:lnTo>
                <a:lnTo>
                  <a:pt x="1198154" y="5789967"/>
                </a:lnTo>
                <a:lnTo>
                  <a:pt x="1177364" y="5768170"/>
                </a:lnTo>
                <a:lnTo>
                  <a:pt x="1177364" y="5270740"/>
                </a:lnTo>
                <a:lnTo>
                  <a:pt x="1198152" y="5248947"/>
                </a:lnTo>
                <a:close/>
                <a:moveTo>
                  <a:pt x="2193098" y="5248947"/>
                </a:moveTo>
                <a:lnTo>
                  <a:pt x="2213800" y="5270645"/>
                </a:lnTo>
                <a:lnTo>
                  <a:pt x="2213800" y="5768264"/>
                </a:lnTo>
                <a:lnTo>
                  <a:pt x="2193100" y="5789967"/>
                </a:lnTo>
                <a:lnTo>
                  <a:pt x="1719006" y="5789967"/>
                </a:lnTo>
                <a:lnTo>
                  <a:pt x="1698218" y="5768170"/>
                </a:lnTo>
                <a:lnTo>
                  <a:pt x="1698218" y="5270740"/>
                </a:lnTo>
                <a:lnTo>
                  <a:pt x="1719002" y="5248947"/>
                </a:lnTo>
                <a:close/>
                <a:moveTo>
                  <a:pt x="2713936" y="5248947"/>
                </a:moveTo>
                <a:lnTo>
                  <a:pt x="2734588" y="5270598"/>
                </a:lnTo>
                <a:lnTo>
                  <a:pt x="2734588" y="5768320"/>
                </a:lnTo>
                <a:lnTo>
                  <a:pt x="2713936" y="5789967"/>
                </a:lnTo>
                <a:lnTo>
                  <a:pt x="2239816" y="5789967"/>
                </a:lnTo>
                <a:lnTo>
                  <a:pt x="2218936" y="5768070"/>
                </a:lnTo>
                <a:lnTo>
                  <a:pt x="2218936" y="5270836"/>
                </a:lnTo>
                <a:lnTo>
                  <a:pt x="2239816" y="5248947"/>
                </a:lnTo>
                <a:close/>
                <a:moveTo>
                  <a:pt x="3234782" y="5248947"/>
                </a:moveTo>
                <a:lnTo>
                  <a:pt x="3255474" y="5270641"/>
                </a:lnTo>
                <a:lnTo>
                  <a:pt x="3255474" y="5768277"/>
                </a:lnTo>
                <a:lnTo>
                  <a:pt x="3234782" y="5789967"/>
                </a:lnTo>
                <a:lnTo>
                  <a:pt x="2760658" y="5789967"/>
                </a:lnTo>
                <a:lnTo>
                  <a:pt x="2739732" y="5768040"/>
                </a:lnTo>
                <a:lnTo>
                  <a:pt x="2739732" y="5270868"/>
                </a:lnTo>
                <a:lnTo>
                  <a:pt x="2760632" y="5248947"/>
                </a:lnTo>
                <a:close/>
                <a:moveTo>
                  <a:pt x="3755624" y="5248947"/>
                </a:moveTo>
                <a:lnTo>
                  <a:pt x="3776296" y="5270626"/>
                </a:lnTo>
                <a:lnTo>
                  <a:pt x="3776296" y="5768292"/>
                </a:lnTo>
                <a:lnTo>
                  <a:pt x="3755630" y="5789967"/>
                </a:lnTo>
                <a:lnTo>
                  <a:pt x="3281500" y="5789967"/>
                </a:lnTo>
                <a:lnTo>
                  <a:pt x="3260560" y="5768005"/>
                </a:lnTo>
                <a:lnTo>
                  <a:pt x="3260560" y="5270894"/>
                </a:lnTo>
                <a:lnTo>
                  <a:pt x="3281488" y="5248947"/>
                </a:lnTo>
                <a:close/>
                <a:moveTo>
                  <a:pt x="4276484" y="5248947"/>
                </a:moveTo>
                <a:lnTo>
                  <a:pt x="4297164" y="5270632"/>
                </a:lnTo>
                <a:lnTo>
                  <a:pt x="4297164" y="5768284"/>
                </a:lnTo>
                <a:lnTo>
                  <a:pt x="4276488" y="5789967"/>
                </a:lnTo>
                <a:lnTo>
                  <a:pt x="3802338" y="5789967"/>
                </a:lnTo>
                <a:lnTo>
                  <a:pt x="3781440" y="5768048"/>
                </a:lnTo>
                <a:lnTo>
                  <a:pt x="3781440" y="5270853"/>
                </a:lnTo>
                <a:lnTo>
                  <a:pt x="3802326" y="5248947"/>
                </a:lnTo>
                <a:close/>
                <a:moveTo>
                  <a:pt x="4797372" y="5248947"/>
                </a:moveTo>
                <a:lnTo>
                  <a:pt x="4817964" y="5270549"/>
                </a:lnTo>
                <a:lnTo>
                  <a:pt x="4817964" y="5768371"/>
                </a:lnTo>
                <a:lnTo>
                  <a:pt x="4797384" y="5789967"/>
                </a:lnTo>
                <a:lnTo>
                  <a:pt x="4323204" y="5789967"/>
                </a:lnTo>
                <a:lnTo>
                  <a:pt x="4302264" y="5768012"/>
                </a:lnTo>
                <a:lnTo>
                  <a:pt x="4302264" y="5270891"/>
                </a:lnTo>
                <a:lnTo>
                  <a:pt x="4323192" y="5248947"/>
                </a:lnTo>
                <a:close/>
                <a:moveTo>
                  <a:pt x="5318220" y="5248947"/>
                </a:moveTo>
                <a:lnTo>
                  <a:pt x="5338822" y="5270545"/>
                </a:lnTo>
                <a:lnTo>
                  <a:pt x="5338822" y="5768371"/>
                </a:lnTo>
                <a:lnTo>
                  <a:pt x="5318232" y="5789967"/>
                </a:lnTo>
                <a:lnTo>
                  <a:pt x="4844096" y="5789967"/>
                </a:lnTo>
                <a:lnTo>
                  <a:pt x="4823112" y="5767969"/>
                </a:lnTo>
                <a:lnTo>
                  <a:pt x="4823112" y="5270928"/>
                </a:lnTo>
                <a:lnTo>
                  <a:pt x="4844084" y="5248947"/>
                </a:lnTo>
                <a:close/>
                <a:moveTo>
                  <a:pt x="5839084" y="5248947"/>
                </a:moveTo>
                <a:lnTo>
                  <a:pt x="5859690" y="5270556"/>
                </a:lnTo>
                <a:lnTo>
                  <a:pt x="5859690" y="5768365"/>
                </a:lnTo>
                <a:lnTo>
                  <a:pt x="5839084" y="5789967"/>
                </a:lnTo>
                <a:lnTo>
                  <a:pt x="5364946" y="5789967"/>
                </a:lnTo>
                <a:lnTo>
                  <a:pt x="5343916" y="5767919"/>
                </a:lnTo>
                <a:lnTo>
                  <a:pt x="5343916" y="5270982"/>
                </a:lnTo>
                <a:lnTo>
                  <a:pt x="5364934" y="5248947"/>
                </a:lnTo>
                <a:close/>
                <a:moveTo>
                  <a:pt x="6359927" y="5248947"/>
                </a:moveTo>
                <a:lnTo>
                  <a:pt x="6380541" y="5270558"/>
                </a:lnTo>
                <a:lnTo>
                  <a:pt x="6380541" y="5768361"/>
                </a:lnTo>
                <a:lnTo>
                  <a:pt x="6359937" y="5789967"/>
                </a:lnTo>
                <a:lnTo>
                  <a:pt x="5885800" y="5789967"/>
                </a:lnTo>
                <a:lnTo>
                  <a:pt x="5864831" y="5767982"/>
                </a:lnTo>
                <a:lnTo>
                  <a:pt x="5864831" y="5270919"/>
                </a:lnTo>
                <a:lnTo>
                  <a:pt x="5885788" y="5248947"/>
                </a:lnTo>
                <a:close/>
                <a:moveTo>
                  <a:pt x="6880788" y="5248947"/>
                </a:moveTo>
                <a:lnTo>
                  <a:pt x="6901462" y="5270622"/>
                </a:lnTo>
                <a:lnTo>
                  <a:pt x="6901462" y="5768297"/>
                </a:lnTo>
                <a:lnTo>
                  <a:pt x="6880796" y="5789967"/>
                </a:lnTo>
                <a:lnTo>
                  <a:pt x="6406654" y="5789967"/>
                </a:lnTo>
                <a:lnTo>
                  <a:pt x="6385686" y="5767986"/>
                </a:lnTo>
                <a:lnTo>
                  <a:pt x="6385686" y="5270915"/>
                </a:lnTo>
                <a:lnTo>
                  <a:pt x="6406646" y="5248947"/>
                </a:lnTo>
                <a:close/>
                <a:moveTo>
                  <a:pt x="7401633" y="5248947"/>
                </a:moveTo>
                <a:lnTo>
                  <a:pt x="7422293" y="5270607"/>
                </a:lnTo>
                <a:lnTo>
                  <a:pt x="7422293" y="5768312"/>
                </a:lnTo>
                <a:lnTo>
                  <a:pt x="7401640" y="5789967"/>
                </a:lnTo>
                <a:lnTo>
                  <a:pt x="6927510" y="5789967"/>
                </a:lnTo>
                <a:lnTo>
                  <a:pt x="6906549" y="5767988"/>
                </a:lnTo>
                <a:lnTo>
                  <a:pt x="6906549" y="5270913"/>
                </a:lnTo>
                <a:lnTo>
                  <a:pt x="6927499" y="5248947"/>
                </a:lnTo>
                <a:close/>
                <a:moveTo>
                  <a:pt x="7922495" y="5248947"/>
                </a:moveTo>
                <a:lnTo>
                  <a:pt x="7943179" y="5270630"/>
                </a:lnTo>
                <a:lnTo>
                  <a:pt x="7943179" y="5768286"/>
                </a:lnTo>
                <a:lnTo>
                  <a:pt x="7922501" y="5789967"/>
                </a:lnTo>
                <a:lnTo>
                  <a:pt x="7448355" y="5789967"/>
                </a:lnTo>
                <a:lnTo>
                  <a:pt x="7427380" y="5767975"/>
                </a:lnTo>
                <a:lnTo>
                  <a:pt x="7427380" y="5270924"/>
                </a:lnTo>
                <a:lnTo>
                  <a:pt x="7448343" y="5248947"/>
                </a:lnTo>
                <a:close/>
                <a:moveTo>
                  <a:pt x="8443393" y="5248947"/>
                </a:moveTo>
                <a:lnTo>
                  <a:pt x="8464003" y="5270558"/>
                </a:lnTo>
                <a:lnTo>
                  <a:pt x="8464003" y="5768365"/>
                </a:lnTo>
                <a:lnTo>
                  <a:pt x="8443401" y="5789967"/>
                </a:lnTo>
                <a:lnTo>
                  <a:pt x="7969211" y="5789967"/>
                </a:lnTo>
                <a:lnTo>
                  <a:pt x="7948270" y="5768001"/>
                </a:lnTo>
                <a:lnTo>
                  <a:pt x="7948270" y="5270902"/>
                </a:lnTo>
                <a:lnTo>
                  <a:pt x="7969200" y="5248947"/>
                </a:lnTo>
                <a:close/>
                <a:moveTo>
                  <a:pt x="8964236" y="5248947"/>
                </a:moveTo>
                <a:lnTo>
                  <a:pt x="8984830" y="5270538"/>
                </a:lnTo>
                <a:lnTo>
                  <a:pt x="8984830" y="5768380"/>
                </a:lnTo>
                <a:lnTo>
                  <a:pt x="8964245" y="5789967"/>
                </a:lnTo>
                <a:lnTo>
                  <a:pt x="8490116" y="5789967"/>
                </a:lnTo>
                <a:lnTo>
                  <a:pt x="8469088" y="5767919"/>
                </a:lnTo>
                <a:lnTo>
                  <a:pt x="8469088" y="5270982"/>
                </a:lnTo>
                <a:lnTo>
                  <a:pt x="8490103" y="5248947"/>
                </a:lnTo>
                <a:close/>
                <a:moveTo>
                  <a:pt x="9485096" y="5248947"/>
                </a:moveTo>
                <a:lnTo>
                  <a:pt x="9505708" y="5270560"/>
                </a:lnTo>
                <a:lnTo>
                  <a:pt x="9505708" y="5768361"/>
                </a:lnTo>
                <a:lnTo>
                  <a:pt x="9485102" y="5789967"/>
                </a:lnTo>
                <a:lnTo>
                  <a:pt x="9010956" y="5789967"/>
                </a:lnTo>
                <a:lnTo>
                  <a:pt x="8989966" y="5767958"/>
                </a:lnTo>
                <a:lnTo>
                  <a:pt x="8989966" y="5270941"/>
                </a:lnTo>
                <a:lnTo>
                  <a:pt x="9010944" y="5248947"/>
                </a:lnTo>
                <a:close/>
                <a:moveTo>
                  <a:pt x="630534" y="4702621"/>
                </a:moveTo>
                <a:lnTo>
                  <a:pt x="651376" y="4724471"/>
                </a:lnTo>
                <a:lnTo>
                  <a:pt x="651376" y="5221733"/>
                </a:lnTo>
                <a:lnTo>
                  <a:pt x="630532" y="5243587"/>
                </a:lnTo>
                <a:lnTo>
                  <a:pt x="156394" y="5243587"/>
                </a:lnTo>
                <a:lnTo>
                  <a:pt x="135608" y="5221790"/>
                </a:lnTo>
                <a:lnTo>
                  <a:pt x="135608" y="4724413"/>
                </a:lnTo>
                <a:lnTo>
                  <a:pt x="156392" y="4702621"/>
                </a:lnTo>
                <a:close/>
                <a:moveTo>
                  <a:pt x="1151442" y="4702621"/>
                </a:moveTo>
                <a:lnTo>
                  <a:pt x="1172228" y="4724413"/>
                </a:lnTo>
                <a:lnTo>
                  <a:pt x="1172228" y="5221790"/>
                </a:lnTo>
                <a:lnTo>
                  <a:pt x="1151438" y="5243587"/>
                </a:lnTo>
                <a:lnTo>
                  <a:pt x="677248" y="5243587"/>
                </a:lnTo>
                <a:lnTo>
                  <a:pt x="656514" y="5221850"/>
                </a:lnTo>
                <a:lnTo>
                  <a:pt x="656514" y="4724355"/>
                </a:lnTo>
                <a:lnTo>
                  <a:pt x="677242" y="4702621"/>
                </a:lnTo>
                <a:close/>
                <a:moveTo>
                  <a:pt x="1672292" y="4702621"/>
                </a:moveTo>
                <a:lnTo>
                  <a:pt x="1693076" y="4724413"/>
                </a:lnTo>
                <a:lnTo>
                  <a:pt x="1693076" y="5221790"/>
                </a:lnTo>
                <a:lnTo>
                  <a:pt x="1672290" y="5243587"/>
                </a:lnTo>
                <a:lnTo>
                  <a:pt x="1198154" y="5243587"/>
                </a:lnTo>
                <a:lnTo>
                  <a:pt x="1177364" y="5221790"/>
                </a:lnTo>
                <a:lnTo>
                  <a:pt x="1177364" y="4724413"/>
                </a:lnTo>
                <a:lnTo>
                  <a:pt x="1198152" y="4702621"/>
                </a:lnTo>
                <a:close/>
                <a:moveTo>
                  <a:pt x="2193094" y="4702621"/>
                </a:moveTo>
                <a:lnTo>
                  <a:pt x="2213796" y="4724323"/>
                </a:lnTo>
                <a:lnTo>
                  <a:pt x="2213796" y="5221889"/>
                </a:lnTo>
                <a:lnTo>
                  <a:pt x="2193098" y="5243587"/>
                </a:lnTo>
                <a:lnTo>
                  <a:pt x="1719006" y="5243587"/>
                </a:lnTo>
                <a:lnTo>
                  <a:pt x="1698218" y="5221790"/>
                </a:lnTo>
                <a:lnTo>
                  <a:pt x="1698218" y="4724413"/>
                </a:lnTo>
                <a:lnTo>
                  <a:pt x="1719002" y="4702621"/>
                </a:lnTo>
                <a:close/>
                <a:moveTo>
                  <a:pt x="2713936" y="4702621"/>
                </a:moveTo>
                <a:lnTo>
                  <a:pt x="2734588" y="4724281"/>
                </a:lnTo>
                <a:lnTo>
                  <a:pt x="2734588" y="5221932"/>
                </a:lnTo>
                <a:lnTo>
                  <a:pt x="2713936" y="5243587"/>
                </a:lnTo>
                <a:lnTo>
                  <a:pt x="2239816" y="5243587"/>
                </a:lnTo>
                <a:lnTo>
                  <a:pt x="2218922" y="5221686"/>
                </a:lnTo>
                <a:lnTo>
                  <a:pt x="2218922" y="4724516"/>
                </a:lnTo>
                <a:lnTo>
                  <a:pt x="2239816" y="4702621"/>
                </a:lnTo>
                <a:close/>
                <a:moveTo>
                  <a:pt x="3234772" y="4702621"/>
                </a:moveTo>
                <a:lnTo>
                  <a:pt x="3255460" y="4724315"/>
                </a:lnTo>
                <a:lnTo>
                  <a:pt x="3255460" y="5221900"/>
                </a:lnTo>
                <a:lnTo>
                  <a:pt x="3234776" y="5243587"/>
                </a:lnTo>
                <a:lnTo>
                  <a:pt x="2760632" y="5243587"/>
                </a:lnTo>
                <a:lnTo>
                  <a:pt x="2739732" y="5221660"/>
                </a:lnTo>
                <a:lnTo>
                  <a:pt x="2739732" y="4724539"/>
                </a:lnTo>
                <a:lnTo>
                  <a:pt x="2760632" y="4702621"/>
                </a:lnTo>
                <a:close/>
                <a:moveTo>
                  <a:pt x="3755616" y="4702621"/>
                </a:moveTo>
                <a:lnTo>
                  <a:pt x="3776288" y="4724300"/>
                </a:lnTo>
                <a:lnTo>
                  <a:pt x="3776288" y="5221915"/>
                </a:lnTo>
                <a:lnTo>
                  <a:pt x="3755624" y="5243587"/>
                </a:lnTo>
                <a:lnTo>
                  <a:pt x="3281492" y="5243587"/>
                </a:lnTo>
                <a:lnTo>
                  <a:pt x="3260548" y="5221623"/>
                </a:lnTo>
                <a:lnTo>
                  <a:pt x="3260548" y="4724572"/>
                </a:lnTo>
                <a:lnTo>
                  <a:pt x="3281484" y="4702621"/>
                </a:lnTo>
                <a:close/>
                <a:moveTo>
                  <a:pt x="4276476" y="4702621"/>
                </a:moveTo>
                <a:lnTo>
                  <a:pt x="4297164" y="4724317"/>
                </a:lnTo>
                <a:lnTo>
                  <a:pt x="4297164" y="5221895"/>
                </a:lnTo>
                <a:lnTo>
                  <a:pt x="4276484" y="5243587"/>
                </a:lnTo>
                <a:lnTo>
                  <a:pt x="3802326" y="5243587"/>
                </a:lnTo>
                <a:lnTo>
                  <a:pt x="3781426" y="5221666"/>
                </a:lnTo>
                <a:lnTo>
                  <a:pt x="3781426" y="4724529"/>
                </a:lnTo>
                <a:lnTo>
                  <a:pt x="3802318" y="4702621"/>
                </a:lnTo>
                <a:close/>
                <a:moveTo>
                  <a:pt x="4797360" y="4702621"/>
                </a:moveTo>
                <a:lnTo>
                  <a:pt x="4817944" y="4724219"/>
                </a:lnTo>
                <a:lnTo>
                  <a:pt x="4817944" y="5221998"/>
                </a:lnTo>
                <a:lnTo>
                  <a:pt x="4797372" y="5243587"/>
                </a:lnTo>
                <a:lnTo>
                  <a:pt x="4323196" y="5243587"/>
                </a:lnTo>
                <a:lnTo>
                  <a:pt x="4302260" y="5221630"/>
                </a:lnTo>
                <a:lnTo>
                  <a:pt x="4302260" y="4724563"/>
                </a:lnTo>
                <a:lnTo>
                  <a:pt x="4323184" y="4702621"/>
                </a:lnTo>
                <a:close/>
                <a:moveTo>
                  <a:pt x="5318212" y="4702621"/>
                </a:moveTo>
                <a:lnTo>
                  <a:pt x="5338814" y="4724223"/>
                </a:lnTo>
                <a:lnTo>
                  <a:pt x="5338814" y="5221994"/>
                </a:lnTo>
                <a:lnTo>
                  <a:pt x="5318218" y="5243587"/>
                </a:lnTo>
                <a:lnTo>
                  <a:pt x="4844084" y="5243587"/>
                </a:lnTo>
                <a:lnTo>
                  <a:pt x="4823104" y="5221593"/>
                </a:lnTo>
                <a:lnTo>
                  <a:pt x="4823104" y="4724602"/>
                </a:lnTo>
                <a:lnTo>
                  <a:pt x="4844076" y="4702621"/>
                </a:lnTo>
                <a:close/>
                <a:moveTo>
                  <a:pt x="5839076" y="4702621"/>
                </a:moveTo>
                <a:lnTo>
                  <a:pt x="5859678" y="4724232"/>
                </a:lnTo>
                <a:lnTo>
                  <a:pt x="5859678" y="5221985"/>
                </a:lnTo>
                <a:lnTo>
                  <a:pt x="5839082" y="5243587"/>
                </a:lnTo>
                <a:lnTo>
                  <a:pt x="5364936" y="5243587"/>
                </a:lnTo>
                <a:lnTo>
                  <a:pt x="5343904" y="5221533"/>
                </a:lnTo>
                <a:lnTo>
                  <a:pt x="5343904" y="4724660"/>
                </a:lnTo>
                <a:lnTo>
                  <a:pt x="5364926" y="4702621"/>
                </a:lnTo>
                <a:close/>
                <a:moveTo>
                  <a:pt x="6359923" y="4702621"/>
                </a:moveTo>
                <a:lnTo>
                  <a:pt x="6380534" y="4724234"/>
                </a:lnTo>
                <a:lnTo>
                  <a:pt x="6380534" y="5221979"/>
                </a:lnTo>
                <a:lnTo>
                  <a:pt x="6359927" y="5243587"/>
                </a:lnTo>
                <a:lnTo>
                  <a:pt x="5885788" y="5243587"/>
                </a:lnTo>
                <a:lnTo>
                  <a:pt x="5864818" y="5221597"/>
                </a:lnTo>
                <a:lnTo>
                  <a:pt x="5864818" y="4724597"/>
                </a:lnTo>
                <a:lnTo>
                  <a:pt x="5885778" y="4702621"/>
                </a:lnTo>
                <a:close/>
                <a:moveTo>
                  <a:pt x="6880780" y="4702621"/>
                </a:moveTo>
                <a:lnTo>
                  <a:pt x="6901452" y="4724293"/>
                </a:lnTo>
                <a:lnTo>
                  <a:pt x="6901452" y="5221919"/>
                </a:lnTo>
                <a:lnTo>
                  <a:pt x="6880784" y="5243587"/>
                </a:lnTo>
                <a:lnTo>
                  <a:pt x="6406646" y="5243587"/>
                </a:lnTo>
                <a:lnTo>
                  <a:pt x="6385673" y="5221597"/>
                </a:lnTo>
                <a:lnTo>
                  <a:pt x="6385673" y="4724595"/>
                </a:lnTo>
                <a:lnTo>
                  <a:pt x="6406630" y="4702621"/>
                </a:lnTo>
                <a:close/>
                <a:moveTo>
                  <a:pt x="7401622" y="4702621"/>
                </a:moveTo>
                <a:lnTo>
                  <a:pt x="7422282" y="4724281"/>
                </a:lnTo>
                <a:lnTo>
                  <a:pt x="7422282" y="5221934"/>
                </a:lnTo>
                <a:lnTo>
                  <a:pt x="7401633" y="5243587"/>
                </a:lnTo>
                <a:lnTo>
                  <a:pt x="6927503" y="5243587"/>
                </a:lnTo>
                <a:lnTo>
                  <a:pt x="6906539" y="5221606"/>
                </a:lnTo>
                <a:lnTo>
                  <a:pt x="6906539" y="4724587"/>
                </a:lnTo>
                <a:lnTo>
                  <a:pt x="6927490" y="4702621"/>
                </a:lnTo>
                <a:close/>
                <a:moveTo>
                  <a:pt x="7922488" y="4702621"/>
                </a:moveTo>
                <a:lnTo>
                  <a:pt x="7943167" y="4724302"/>
                </a:lnTo>
                <a:lnTo>
                  <a:pt x="7943167" y="5221910"/>
                </a:lnTo>
                <a:lnTo>
                  <a:pt x="7922492" y="5243587"/>
                </a:lnTo>
                <a:lnTo>
                  <a:pt x="7448345" y="5243587"/>
                </a:lnTo>
                <a:lnTo>
                  <a:pt x="7427369" y="5221595"/>
                </a:lnTo>
                <a:lnTo>
                  <a:pt x="7427369" y="4724600"/>
                </a:lnTo>
                <a:lnTo>
                  <a:pt x="7448333" y="4702621"/>
                </a:lnTo>
                <a:close/>
                <a:moveTo>
                  <a:pt x="8443383" y="4702621"/>
                </a:moveTo>
                <a:lnTo>
                  <a:pt x="8463991" y="4724232"/>
                </a:lnTo>
                <a:lnTo>
                  <a:pt x="8463991" y="5221983"/>
                </a:lnTo>
                <a:lnTo>
                  <a:pt x="8443393" y="5243587"/>
                </a:lnTo>
                <a:lnTo>
                  <a:pt x="7969200" y="5243587"/>
                </a:lnTo>
                <a:lnTo>
                  <a:pt x="7948262" y="5221619"/>
                </a:lnTo>
                <a:lnTo>
                  <a:pt x="7948262" y="4724576"/>
                </a:lnTo>
                <a:lnTo>
                  <a:pt x="7969191" y="4702621"/>
                </a:lnTo>
                <a:close/>
                <a:moveTo>
                  <a:pt x="8964226" y="4702621"/>
                </a:moveTo>
                <a:lnTo>
                  <a:pt x="8984819" y="4724212"/>
                </a:lnTo>
                <a:lnTo>
                  <a:pt x="8984819" y="5222002"/>
                </a:lnTo>
                <a:lnTo>
                  <a:pt x="8964234" y="5243587"/>
                </a:lnTo>
                <a:lnTo>
                  <a:pt x="8490107" y="5243587"/>
                </a:lnTo>
                <a:lnTo>
                  <a:pt x="8469078" y="5221540"/>
                </a:lnTo>
                <a:lnTo>
                  <a:pt x="8469078" y="4724656"/>
                </a:lnTo>
                <a:lnTo>
                  <a:pt x="8490095" y="4702621"/>
                </a:lnTo>
                <a:close/>
                <a:moveTo>
                  <a:pt x="9485090" y="4702621"/>
                </a:moveTo>
                <a:lnTo>
                  <a:pt x="9505700" y="4724232"/>
                </a:lnTo>
                <a:lnTo>
                  <a:pt x="9505700" y="5221983"/>
                </a:lnTo>
                <a:lnTo>
                  <a:pt x="9485096" y="5243587"/>
                </a:lnTo>
                <a:lnTo>
                  <a:pt x="9010946" y="5243587"/>
                </a:lnTo>
                <a:lnTo>
                  <a:pt x="8989958" y="5221580"/>
                </a:lnTo>
                <a:lnTo>
                  <a:pt x="8989958" y="4724615"/>
                </a:lnTo>
                <a:lnTo>
                  <a:pt x="9010933" y="4702621"/>
                </a:lnTo>
                <a:close/>
                <a:moveTo>
                  <a:pt x="630534" y="4156239"/>
                </a:moveTo>
                <a:lnTo>
                  <a:pt x="651376" y="4178091"/>
                </a:lnTo>
                <a:lnTo>
                  <a:pt x="651376" y="4675406"/>
                </a:lnTo>
                <a:lnTo>
                  <a:pt x="630584" y="4697207"/>
                </a:lnTo>
                <a:lnTo>
                  <a:pt x="156344" y="4697207"/>
                </a:lnTo>
                <a:lnTo>
                  <a:pt x="135608" y="4675464"/>
                </a:lnTo>
                <a:lnTo>
                  <a:pt x="135608" y="4178034"/>
                </a:lnTo>
                <a:lnTo>
                  <a:pt x="156392" y="4156239"/>
                </a:lnTo>
                <a:close/>
                <a:moveTo>
                  <a:pt x="1151442" y="4156239"/>
                </a:moveTo>
                <a:lnTo>
                  <a:pt x="1172228" y="4178034"/>
                </a:lnTo>
                <a:lnTo>
                  <a:pt x="1172228" y="4675464"/>
                </a:lnTo>
                <a:lnTo>
                  <a:pt x="1151492" y="4697207"/>
                </a:lnTo>
                <a:lnTo>
                  <a:pt x="677196" y="4697207"/>
                </a:lnTo>
                <a:lnTo>
                  <a:pt x="656514" y="4675524"/>
                </a:lnTo>
                <a:lnTo>
                  <a:pt x="656514" y="4177974"/>
                </a:lnTo>
                <a:lnTo>
                  <a:pt x="677242" y="4156239"/>
                </a:lnTo>
                <a:close/>
                <a:moveTo>
                  <a:pt x="1672292" y="4156239"/>
                </a:moveTo>
                <a:lnTo>
                  <a:pt x="1693076" y="4178034"/>
                </a:lnTo>
                <a:lnTo>
                  <a:pt x="1693076" y="4675464"/>
                </a:lnTo>
                <a:lnTo>
                  <a:pt x="1672340" y="4697207"/>
                </a:lnTo>
                <a:lnTo>
                  <a:pt x="1198104" y="4697207"/>
                </a:lnTo>
                <a:lnTo>
                  <a:pt x="1177364" y="4675464"/>
                </a:lnTo>
                <a:lnTo>
                  <a:pt x="1177364" y="4178034"/>
                </a:lnTo>
                <a:lnTo>
                  <a:pt x="1198152" y="4156239"/>
                </a:lnTo>
                <a:close/>
                <a:moveTo>
                  <a:pt x="2193082" y="4156239"/>
                </a:moveTo>
                <a:lnTo>
                  <a:pt x="2213782" y="4177935"/>
                </a:lnTo>
                <a:lnTo>
                  <a:pt x="2213782" y="4675565"/>
                </a:lnTo>
                <a:lnTo>
                  <a:pt x="2193132" y="4697207"/>
                </a:lnTo>
                <a:lnTo>
                  <a:pt x="1718952" y="4697207"/>
                </a:lnTo>
                <a:lnTo>
                  <a:pt x="1698218" y="4675464"/>
                </a:lnTo>
                <a:lnTo>
                  <a:pt x="1698218" y="4178034"/>
                </a:lnTo>
                <a:lnTo>
                  <a:pt x="1719002" y="4156239"/>
                </a:lnTo>
                <a:close/>
                <a:moveTo>
                  <a:pt x="2713920" y="4156239"/>
                </a:moveTo>
                <a:lnTo>
                  <a:pt x="2734568" y="4177896"/>
                </a:lnTo>
                <a:lnTo>
                  <a:pt x="2734568" y="4675608"/>
                </a:lnTo>
                <a:lnTo>
                  <a:pt x="2713976" y="4697207"/>
                </a:lnTo>
                <a:lnTo>
                  <a:pt x="2239754" y="4697207"/>
                </a:lnTo>
                <a:lnTo>
                  <a:pt x="2218904" y="4675353"/>
                </a:lnTo>
                <a:lnTo>
                  <a:pt x="2218904" y="4178134"/>
                </a:lnTo>
                <a:lnTo>
                  <a:pt x="2239792" y="4156239"/>
                </a:lnTo>
                <a:close/>
                <a:moveTo>
                  <a:pt x="3234762" y="4156239"/>
                </a:moveTo>
                <a:lnTo>
                  <a:pt x="3255452" y="4177933"/>
                </a:lnTo>
                <a:lnTo>
                  <a:pt x="3255452" y="4675574"/>
                </a:lnTo>
                <a:lnTo>
                  <a:pt x="3234816" y="4697207"/>
                </a:lnTo>
                <a:lnTo>
                  <a:pt x="2760576" y="4697207"/>
                </a:lnTo>
                <a:lnTo>
                  <a:pt x="2739728" y="4675334"/>
                </a:lnTo>
                <a:lnTo>
                  <a:pt x="2739728" y="4178155"/>
                </a:lnTo>
                <a:lnTo>
                  <a:pt x="2760632" y="4156239"/>
                </a:lnTo>
                <a:close/>
                <a:moveTo>
                  <a:pt x="3755602" y="4156239"/>
                </a:moveTo>
                <a:lnTo>
                  <a:pt x="3776282" y="4177920"/>
                </a:lnTo>
                <a:lnTo>
                  <a:pt x="3776282" y="4675586"/>
                </a:lnTo>
                <a:lnTo>
                  <a:pt x="3755664" y="4697207"/>
                </a:lnTo>
                <a:lnTo>
                  <a:pt x="3281434" y="4697207"/>
                </a:lnTo>
                <a:lnTo>
                  <a:pt x="3260540" y="4675301"/>
                </a:lnTo>
                <a:lnTo>
                  <a:pt x="3260540" y="4178187"/>
                </a:lnTo>
                <a:lnTo>
                  <a:pt x="3281472" y="4156239"/>
                </a:lnTo>
                <a:close/>
                <a:moveTo>
                  <a:pt x="4276470" y="4156239"/>
                </a:moveTo>
                <a:lnTo>
                  <a:pt x="4297148" y="4177931"/>
                </a:lnTo>
                <a:lnTo>
                  <a:pt x="4297148" y="4675576"/>
                </a:lnTo>
                <a:lnTo>
                  <a:pt x="4276528" y="4697207"/>
                </a:lnTo>
                <a:lnTo>
                  <a:pt x="3802272" y="4697207"/>
                </a:lnTo>
                <a:lnTo>
                  <a:pt x="3781418" y="4675340"/>
                </a:lnTo>
                <a:lnTo>
                  <a:pt x="3781418" y="4178145"/>
                </a:lnTo>
                <a:lnTo>
                  <a:pt x="3802310" y="4156239"/>
                </a:lnTo>
                <a:close/>
                <a:moveTo>
                  <a:pt x="4797348" y="4156239"/>
                </a:moveTo>
                <a:lnTo>
                  <a:pt x="4817944" y="4177839"/>
                </a:lnTo>
                <a:lnTo>
                  <a:pt x="4817944" y="4675665"/>
                </a:lnTo>
                <a:lnTo>
                  <a:pt x="4797408" y="4697207"/>
                </a:lnTo>
                <a:lnTo>
                  <a:pt x="4323136" y="4697207"/>
                </a:lnTo>
                <a:lnTo>
                  <a:pt x="4302250" y="4675301"/>
                </a:lnTo>
                <a:lnTo>
                  <a:pt x="4302250" y="4178183"/>
                </a:lnTo>
                <a:lnTo>
                  <a:pt x="4323178" y="4156239"/>
                </a:lnTo>
                <a:close/>
                <a:moveTo>
                  <a:pt x="5318206" y="4156239"/>
                </a:moveTo>
                <a:lnTo>
                  <a:pt x="5338806" y="4177839"/>
                </a:lnTo>
                <a:lnTo>
                  <a:pt x="5338806" y="4675667"/>
                </a:lnTo>
                <a:lnTo>
                  <a:pt x="5318260" y="4697207"/>
                </a:lnTo>
                <a:lnTo>
                  <a:pt x="4844028" y="4697207"/>
                </a:lnTo>
                <a:lnTo>
                  <a:pt x="4823084" y="4675265"/>
                </a:lnTo>
                <a:lnTo>
                  <a:pt x="4823084" y="4178222"/>
                </a:lnTo>
                <a:lnTo>
                  <a:pt x="4844064" y="4156239"/>
                </a:lnTo>
                <a:close/>
                <a:moveTo>
                  <a:pt x="5839047" y="4156239"/>
                </a:moveTo>
                <a:lnTo>
                  <a:pt x="5859666" y="4177849"/>
                </a:lnTo>
                <a:lnTo>
                  <a:pt x="5859666" y="4675659"/>
                </a:lnTo>
                <a:lnTo>
                  <a:pt x="5839107" y="4697207"/>
                </a:lnTo>
                <a:lnTo>
                  <a:pt x="5364876" y="4697207"/>
                </a:lnTo>
                <a:lnTo>
                  <a:pt x="5343900" y="4675213"/>
                </a:lnTo>
                <a:lnTo>
                  <a:pt x="5343900" y="4178273"/>
                </a:lnTo>
                <a:lnTo>
                  <a:pt x="5364914" y="4156239"/>
                </a:lnTo>
                <a:close/>
                <a:moveTo>
                  <a:pt x="6359912" y="4156239"/>
                </a:moveTo>
                <a:lnTo>
                  <a:pt x="6380528" y="4177856"/>
                </a:lnTo>
                <a:lnTo>
                  <a:pt x="6380528" y="4675653"/>
                </a:lnTo>
                <a:lnTo>
                  <a:pt x="6359966" y="4697207"/>
                </a:lnTo>
                <a:lnTo>
                  <a:pt x="5885730" y="4697207"/>
                </a:lnTo>
                <a:lnTo>
                  <a:pt x="5864810" y="4675273"/>
                </a:lnTo>
                <a:lnTo>
                  <a:pt x="5864810" y="4178213"/>
                </a:lnTo>
                <a:lnTo>
                  <a:pt x="5885768" y="4156239"/>
                </a:lnTo>
                <a:close/>
                <a:moveTo>
                  <a:pt x="6880770" y="4156239"/>
                </a:moveTo>
                <a:lnTo>
                  <a:pt x="6901444" y="4177913"/>
                </a:lnTo>
                <a:lnTo>
                  <a:pt x="6901444" y="4675593"/>
                </a:lnTo>
                <a:lnTo>
                  <a:pt x="6880830" y="4697207"/>
                </a:lnTo>
                <a:lnTo>
                  <a:pt x="6406583" y="4697207"/>
                </a:lnTo>
                <a:lnTo>
                  <a:pt x="6385669" y="4675278"/>
                </a:lnTo>
                <a:lnTo>
                  <a:pt x="6385669" y="4178211"/>
                </a:lnTo>
                <a:lnTo>
                  <a:pt x="6406622" y="4156239"/>
                </a:lnTo>
                <a:close/>
                <a:moveTo>
                  <a:pt x="7401612" y="4156239"/>
                </a:moveTo>
                <a:lnTo>
                  <a:pt x="7422272" y="4177899"/>
                </a:lnTo>
                <a:lnTo>
                  <a:pt x="7422272" y="4675608"/>
                </a:lnTo>
                <a:lnTo>
                  <a:pt x="7401672" y="4697207"/>
                </a:lnTo>
                <a:lnTo>
                  <a:pt x="6927442" y="4697207"/>
                </a:lnTo>
                <a:lnTo>
                  <a:pt x="6906529" y="4675280"/>
                </a:lnTo>
                <a:lnTo>
                  <a:pt x="6906529" y="4178205"/>
                </a:lnTo>
                <a:lnTo>
                  <a:pt x="6927483" y="4156239"/>
                </a:lnTo>
                <a:close/>
                <a:moveTo>
                  <a:pt x="7922479" y="4156239"/>
                </a:moveTo>
                <a:lnTo>
                  <a:pt x="7943159" y="4177918"/>
                </a:lnTo>
                <a:lnTo>
                  <a:pt x="7943159" y="4675586"/>
                </a:lnTo>
                <a:lnTo>
                  <a:pt x="7922537" y="4697207"/>
                </a:lnTo>
                <a:lnTo>
                  <a:pt x="7448285" y="4697207"/>
                </a:lnTo>
                <a:lnTo>
                  <a:pt x="7427359" y="4675269"/>
                </a:lnTo>
                <a:lnTo>
                  <a:pt x="7427359" y="4178215"/>
                </a:lnTo>
                <a:lnTo>
                  <a:pt x="7448321" y="4156239"/>
                </a:lnTo>
                <a:close/>
                <a:moveTo>
                  <a:pt x="8443375" y="4156239"/>
                </a:moveTo>
                <a:lnTo>
                  <a:pt x="8463985" y="4177852"/>
                </a:lnTo>
                <a:lnTo>
                  <a:pt x="8463985" y="4675657"/>
                </a:lnTo>
                <a:lnTo>
                  <a:pt x="8443433" y="4697207"/>
                </a:lnTo>
                <a:lnTo>
                  <a:pt x="7969141" y="4697207"/>
                </a:lnTo>
                <a:lnTo>
                  <a:pt x="7948245" y="4675288"/>
                </a:lnTo>
                <a:lnTo>
                  <a:pt x="7948245" y="4178198"/>
                </a:lnTo>
                <a:lnTo>
                  <a:pt x="7969185" y="4156239"/>
                </a:lnTo>
                <a:close/>
                <a:moveTo>
                  <a:pt x="8964215" y="4156239"/>
                </a:moveTo>
                <a:lnTo>
                  <a:pt x="8984808" y="4177832"/>
                </a:lnTo>
                <a:lnTo>
                  <a:pt x="8984808" y="4675676"/>
                </a:lnTo>
                <a:lnTo>
                  <a:pt x="8964275" y="4697207"/>
                </a:lnTo>
                <a:lnTo>
                  <a:pt x="8490048" y="4697207"/>
                </a:lnTo>
                <a:lnTo>
                  <a:pt x="8469063" y="4675209"/>
                </a:lnTo>
                <a:lnTo>
                  <a:pt x="8469063" y="4178275"/>
                </a:lnTo>
                <a:lnTo>
                  <a:pt x="8490089" y="4156239"/>
                </a:lnTo>
                <a:close/>
                <a:moveTo>
                  <a:pt x="9485078" y="4156239"/>
                </a:moveTo>
                <a:lnTo>
                  <a:pt x="9505691" y="4177849"/>
                </a:lnTo>
                <a:lnTo>
                  <a:pt x="9505691" y="4675655"/>
                </a:lnTo>
                <a:lnTo>
                  <a:pt x="9485136" y="4697207"/>
                </a:lnTo>
                <a:lnTo>
                  <a:pt x="9010886" y="4697207"/>
                </a:lnTo>
                <a:lnTo>
                  <a:pt x="8989948" y="4675254"/>
                </a:lnTo>
                <a:lnTo>
                  <a:pt x="8989948" y="4178233"/>
                </a:lnTo>
                <a:lnTo>
                  <a:pt x="9010922" y="4156239"/>
                </a:lnTo>
                <a:close/>
                <a:moveTo>
                  <a:pt x="1151442" y="3609859"/>
                </a:moveTo>
                <a:lnTo>
                  <a:pt x="1172228" y="3631652"/>
                </a:lnTo>
                <a:lnTo>
                  <a:pt x="1172228" y="4129082"/>
                </a:lnTo>
                <a:lnTo>
                  <a:pt x="1151438" y="4150879"/>
                </a:lnTo>
                <a:lnTo>
                  <a:pt x="677248" y="4150879"/>
                </a:lnTo>
                <a:lnTo>
                  <a:pt x="656514" y="4129140"/>
                </a:lnTo>
                <a:lnTo>
                  <a:pt x="656514" y="3631594"/>
                </a:lnTo>
                <a:lnTo>
                  <a:pt x="677242" y="3609859"/>
                </a:lnTo>
                <a:close/>
                <a:moveTo>
                  <a:pt x="1672292" y="3609859"/>
                </a:moveTo>
                <a:lnTo>
                  <a:pt x="1693076" y="3631652"/>
                </a:lnTo>
                <a:lnTo>
                  <a:pt x="1693076" y="4129082"/>
                </a:lnTo>
                <a:lnTo>
                  <a:pt x="1672290" y="4150879"/>
                </a:lnTo>
                <a:lnTo>
                  <a:pt x="1198154" y="4150879"/>
                </a:lnTo>
                <a:lnTo>
                  <a:pt x="1177364" y="4129082"/>
                </a:lnTo>
                <a:lnTo>
                  <a:pt x="1177364" y="3631652"/>
                </a:lnTo>
                <a:lnTo>
                  <a:pt x="1198152" y="3609859"/>
                </a:lnTo>
                <a:close/>
                <a:moveTo>
                  <a:pt x="2193074" y="3609859"/>
                </a:moveTo>
                <a:lnTo>
                  <a:pt x="2213778" y="3631557"/>
                </a:lnTo>
                <a:lnTo>
                  <a:pt x="2213778" y="4129178"/>
                </a:lnTo>
                <a:lnTo>
                  <a:pt x="2193076" y="4150879"/>
                </a:lnTo>
                <a:lnTo>
                  <a:pt x="1719006" y="4150879"/>
                </a:lnTo>
                <a:lnTo>
                  <a:pt x="1698218" y="4129082"/>
                </a:lnTo>
                <a:lnTo>
                  <a:pt x="1698218" y="3631652"/>
                </a:lnTo>
                <a:lnTo>
                  <a:pt x="1719002" y="3609859"/>
                </a:lnTo>
                <a:close/>
                <a:moveTo>
                  <a:pt x="2713904" y="3609859"/>
                </a:moveTo>
                <a:lnTo>
                  <a:pt x="2734564" y="3631519"/>
                </a:lnTo>
                <a:lnTo>
                  <a:pt x="2734564" y="4129221"/>
                </a:lnTo>
                <a:lnTo>
                  <a:pt x="2713904" y="4150879"/>
                </a:lnTo>
                <a:lnTo>
                  <a:pt x="2239792" y="4150879"/>
                </a:lnTo>
                <a:lnTo>
                  <a:pt x="2218904" y="4128975"/>
                </a:lnTo>
                <a:lnTo>
                  <a:pt x="2218904" y="3631752"/>
                </a:lnTo>
                <a:lnTo>
                  <a:pt x="2239792" y="3609859"/>
                </a:lnTo>
                <a:close/>
                <a:moveTo>
                  <a:pt x="3234750" y="3609859"/>
                </a:moveTo>
                <a:lnTo>
                  <a:pt x="3255446" y="3631551"/>
                </a:lnTo>
                <a:lnTo>
                  <a:pt x="3255446" y="4129192"/>
                </a:lnTo>
                <a:lnTo>
                  <a:pt x="3234760" y="4150879"/>
                </a:lnTo>
                <a:lnTo>
                  <a:pt x="2760632" y="4150879"/>
                </a:lnTo>
                <a:lnTo>
                  <a:pt x="2739696" y="4128928"/>
                </a:lnTo>
                <a:lnTo>
                  <a:pt x="2739696" y="3631795"/>
                </a:lnTo>
                <a:lnTo>
                  <a:pt x="2760632" y="3609859"/>
                </a:lnTo>
                <a:close/>
                <a:moveTo>
                  <a:pt x="3755594" y="3609859"/>
                </a:moveTo>
                <a:lnTo>
                  <a:pt x="3776268" y="3631538"/>
                </a:lnTo>
                <a:lnTo>
                  <a:pt x="3776268" y="4129208"/>
                </a:lnTo>
                <a:lnTo>
                  <a:pt x="3755602" y="4150879"/>
                </a:lnTo>
                <a:lnTo>
                  <a:pt x="3281474" y="4150879"/>
                </a:lnTo>
                <a:lnTo>
                  <a:pt x="3260528" y="4128921"/>
                </a:lnTo>
                <a:lnTo>
                  <a:pt x="3260528" y="3631806"/>
                </a:lnTo>
                <a:lnTo>
                  <a:pt x="3281462" y="3609859"/>
                </a:lnTo>
                <a:close/>
                <a:moveTo>
                  <a:pt x="4276460" y="3609859"/>
                </a:moveTo>
                <a:lnTo>
                  <a:pt x="4297136" y="3631542"/>
                </a:lnTo>
                <a:lnTo>
                  <a:pt x="4297136" y="4129202"/>
                </a:lnTo>
                <a:lnTo>
                  <a:pt x="4276470" y="4150879"/>
                </a:lnTo>
                <a:lnTo>
                  <a:pt x="3802310" y="4150879"/>
                </a:lnTo>
                <a:lnTo>
                  <a:pt x="3781412" y="4128958"/>
                </a:lnTo>
                <a:lnTo>
                  <a:pt x="3781412" y="3631765"/>
                </a:lnTo>
                <a:lnTo>
                  <a:pt x="3802300" y="3609859"/>
                </a:lnTo>
                <a:close/>
                <a:moveTo>
                  <a:pt x="4797340" y="3609859"/>
                </a:moveTo>
                <a:lnTo>
                  <a:pt x="4817922" y="3631455"/>
                </a:lnTo>
                <a:lnTo>
                  <a:pt x="4817922" y="4129294"/>
                </a:lnTo>
                <a:lnTo>
                  <a:pt x="4797348" y="4150879"/>
                </a:lnTo>
                <a:lnTo>
                  <a:pt x="4323180" y="4150879"/>
                </a:lnTo>
                <a:lnTo>
                  <a:pt x="4302238" y="4128921"/>
                </a:lnTo>
                <a:lnTo>
                  <a:pt x="4302238" y="3631806"/>
                </a:lnTo>
                <a:lnTo>
                  <a:pt x="4323168" y="3609859"/>
                </a:lnTo>
                <a:close/>
                <a:moveTo>
                  <a:pt x="5318192" y="3609859"/>
                </a:moveTo>
                <a:lnTo>
                  <a:pt x="5338796" y="3631461"/>
                </a:lnTo>
                <a:lnTo>
                  <a:pt x="5338796" y="4129283"/>
                </a:lnTo>
                <a:lnTo>
                  <a:pt x="5318206" y="4150879"/>
                </a:lnTo>
                <a:lnTo>
                  <a:pt x="4844064" y="4150879"/>
                </a:lnTo>
                <a:lnTo>
                  <a:pt x="4823080" y="4128879"/>
                </a:lnTo>
                <a:lnTo>
                  <a:pt x="4823080" y="3631842"/>
                </a:lnTo>
                <a:lnTo>
                  <a:pt x="4844056" y="3609859"/>
                </a:lnTo>
                <a:close/>
                <a:moveTo>
                  <a:pt x="5839037" y="3609859"/>
                </a:moveTo>
                <a:lnTo>
                  <a:pt x="5859653" y="3631467"/>
                </a:lnTo>
                <a:lnTo>
                  <a:pt x="5859653" y="4129279"/>
                </a:lnTo>
                <a:lnTo>
                  <a:pt x="5839045" y="4150879"/>
                </a:lnTo>
                <a:lnTo>
                  <a:pt x="5364920" y="4150879"/>
                </a:lnTo>
                <a:lnTo>
                  <a:pt x="5343890" y="4128831"/>
                </a:lnTo>
                <a:lnTo>
                  <a:pt x="5343890" y="3631893"/>
                </a:lnTo>
                <a:lnTo>
                  <a:pt x="5364904" y="3609859"/>
                </a:lnTo>
                <a:close/>
                <a:moveTo>
                  <a:pt x="6359904" y="3609859"/>
                </a:moveTo>
                <a:lnTo>
                  <a:pt x="6380519" y="3631472"/>
                </a:lnTo>
                <a:lnTo>
                  <a:pt x="6380519" y="4129273"/>
                </a:lnTo>
                <a:lnTo>
                  <a:pt x="6359910" y="4150879"/>
                </a:lnTo>
                <a:lnTo>
                  <a:pt x="5885770" y="4150879"/>
                </a:lnTo>
                <a:lnTo>
                  <a:pt x="5864804" y="4128898"/>
                </a:lnTo>
                <a:lnTo>
                  <a:pt x="5864804" y="3631827"/>
                </a:lnTo>
                <a:lnTo>
                  <a:pt x="5885763" y="3609859"/>
                </a:lnTo>
                <a:close/>
                <a:moveTo>
                  <a:pt x="6880760" y="3609859"/>
                </a:moveTo>
                <a:lnTo>
                  <a:pt x="6901436" y="3631534"/>
                </a:lnTo>
                <a:lnTo>
                  <a:pt x="6901436" y="4129211"/>
                </a:lnTo>
                <a:lnTo>
                  <a:pt x="6880768" y="4150879"/>
                </a:lnTo>
                <a:lnTo>
                  <a:pt x="6406626" y="4150879"/>
                </a:lnTo>
                <a:lnTo>
                  <a:pt x="6385656" y="4128893"/>
                </a:lnTo>
                <a:lnTo>
                  <a:pt x="6385656" y="3631829"/>
                </a:lnTo>
                <a:lnTo>
                  <a:pt x="6406614" y="3609859"/>
                </a:lnTo>
                <a:close/>
                <a:moveTo>
                  <a:pt x="7401604" y="3609859"/>
                </a:moveTo>
                <a:lnTo>
                  <a:pt x="7422261" y="3631521"/>
                </a:lnTo>
                <a:lnTo>
                  <a:pt x="7422261" y="4129224"/>
                </a:lnTo>
                <a:lnTo>
                  <a:pt x="7401612" y="4150879"/>
                </a:lnTo>
                <a:lnTo>
                  <a:pt x="6927483" y="4150879"/>
                </a:lnTo>
                <a:lnTo>
                  <a:pt x="6906520" y="4128898"/>
                </a:lnTo>
                <a:lnTo>
                  <a:pt x="6906520" y="3631827"/>
                </a:lnTo>
                <a:lnTo>
                  <a:pt x="6927473" y="3609859"/>
                </a:lnTo>
                <a:close/>
                <a:moveTo>
                  <a:pt x="7922471" y="3609859"/>
                </a:moveTo>
                <a:lnTo>
                  <a:pt x="7943150" y="3631534"/>
                </a:lnTo>
                <a:lnTo>
                  <a:pt x="7943150" y="4129208"/>
                </a:lnTo>
                <a:lnTo>
                  <a:pt x="7922475" y="4150879"/>
                </a:lnTo>
                <a:lnTo>
                  <a:pt x="7448327" y="4150879"/>
                </a:lnTo>
                <a:lnTo>
                  <a:pt x="7427351" y="4128887"/>
                </a:lnTo>
                <a:lnTo>
                  <a:pt x="7427351" y="3631838"/>
                </a:lnTo>
                <a:lnTo>
                  <a:pt x="7448312" y="3609859"/>
                </a:lnTo>
                <a:close/>
                <a:moveTo>
                  <a:pt x="8443369" y="3609859"/>
                </a:moveTo>
                <a:lnTo>
                  <a:pt x="8463973" y="3631470"/>
                </a:lnTo>
                <a:lnTo>
                  <a:pt x="8463973" y="4129277"/>
                </a:lnTo>
                <a:lnTo>
                  <a:pt x="8443373" y="4150879"/>
                </a:lnTo>
                <a:lnTo>
                  <a:pt x="7969185" y="4150879"/>
                </a:lnTo>
                <a:lnTo>
                  <a:pt x="7948239" y="4128905"/>
                </a:lnTo>
                <a:lnTo>
                  <a:pt x="7948239" y="3631819"/>
                </a:lnTo>
                <a:lnTo>
                  <a:pt x="7969176" y="3609859"/>
                </a:lnTo>
                <a:close/>
                <a:moveTo>
                  <a:pt x="8964203" y="3609859"/>
                </a:moveTo>
                <a:lnTo>
                  <a:pt x="8984797" y="3631451"/>
                </a:lnTo>
                <a:lnTo>
                  <a:pt x="8984797" y="4129294"/>
                </a:lnTo>
                <a:lnTo>
                  <a:pt x="8964213" y="4150879"/>
                </a:lnTo>
                <a:lnTo>
                  <a:pt x="8490093" y="4150879"/>
                </a:lnTo>
                <a:lnTo>
                  <a:pt x="8469063" y="4128834"/>
                </a:lnTo>
                <a:lnTo>
                  <a:pt x="8469063" y="3631889"/>
                </a:lnTo>
                <a:lnTo>
                  <a:pt x="8490080" y="3609859"/>
                </a:lnTo>
                <a:close/>
                <a:moveTo>
                  <a:pt x="9485069" y="3609859"/>
                </a:moveTo>
                <a:lnTo>
                  <a:pt x="9505677" y="3631467"/>
                </a:lnTo>
                <a:lnTo>
                  <a:pt x="9505677" y="4129279"/>
                </a:lnTo>
                <a:lnTo>
                  <a:pt x="9485076" y="4150879"/>
                </a:lnTo>
                <a:lnTo>
                  <a:pt x="9010922" y="4150879"/>
                </a:lnTo>
                <a:lnTo>
                  <a:pt x="8989937" y="4128870"/>
                </a:lnTo>
                <a:lnTo>
                  <a:pt x="8989937" y="3631853"/>
                </a:lnTo>
                <a:lnTo>
                  <a:pt x="9010913" y="3609859"/>
                </a:lnTo>
                <a:close/>
                <a:moveTo>
                  <a:pt x="1151438" y="3063477"/>
                </a:moveTo>
                <a:lnTo>
                  <a:pt x="1172228" y="3085274"/>
                </a:lnTo>
                <a:lnTo>
                  <a:pt x="1172228" y="3582702"/>
                </a:lnTo>
                <a:lnTo>
                  <a:pt x="1151438" y="3604499"/>
                </a:lnTo>
                <a:lnTo>
                  <a:pt x="677248" y="3604499"/>
                </a:lnTo>
                <a:lnTo>
                  <a:pt x="656514" y="3582762"/>
                </a:lnTo>
                <a:lnTo>
                  <a:pt x="656514" y="3085274"/>
                </a:lnTo>
                <a:lnTo>
                  <a:pt x="677300" y="3063477"/>
                </a:lnTo>
                <a:close/>
                <a:moveTo>
                  <a:pt x="1672290" y="3063477"/>
                </a:moveTo>
                <a:lnTo>
                  <a:pt x="1693076" y="3085274"/>
                </a:lnTo>
                <a:lnTo>
                  <a:pt x="1693076" y="3582702"/>
                </a:lnTo>
                <a:lnTo>
                  <a:pt x="1672290" y="3604499"/>
                </a:lnTo>
                <a:lnTo>
                  <a:pt x="1198154" y="3604499"/>
                </a:lnTo>
                <a:lnTo>
                  <a:pt x="1177364" y="3582702"/>
                </a:lnTo>
                <a:lnTo>
                  <a:pt x="1177364" y="3085274"/>
                </a:lnTo>
                <a:lnTo>
                  <a:pt x="1198154" y="3063477"/>
                </a:lnTo>
                <a:close/>
                <a:moveTo>
                  <a:pt x="2193068" y="3063477"/>
                </a:moveTo>
                <a:lnTo>
                  <a:pt x="2213764" y="3085173"/>
                </a:lnTo>
                <a:lnTo>
                  <a:pt x="2213764" y="3582803"/>
                </a:lnTo>
                <a:lnTo>
                  <a:pt x="2193074" y="3604499"/>
                </a:lnTo>
                <a:lnTo>
                  <a:pt x="1719006" y="3604499"/>
                </a:lnTo>
                <a:lnTo>
                  <a:pt x="1698218" y="3582702"/>
                </a:lnTo>
                <a:lnTo>
                  <a:pt x="1698218" y="3085274"/>
                </a:lnTo>
                <a:lnTo>
                  <a:pt x="1719006" y="3063477"/>
                </a:lnTo>
                <a:close/>
                <a:moveTo>
                  <a:pt x="2713892" y="3063477"/>
                </a:moveTo>
                <a:lnTo>
                  <a:pt x="2734550" y="3085129"/>
                </a:lnTo>
                <a:lnTo>
                  <a:pt x="2734550" y="3582859"/>
                </a:lnTo>
                <a:lnTo>
                  <a:pt x="2713904" y="3604499"/>
                </a:lnTo>
                <a:lnTo>
                  <a:pt x="2239792" y="3604499"/>
                </a:lnTo>
                <a:lnTo>
                  <a:pt x="2218900" y="3582591"/>
                </a:lnTo>
                <a:lnTo>
                  <a:pt x="2218900" y="3085377"/>
                </a:lnTo>
                <a:lnTo>
                  <a:pt x="2239792" y="3063477"/>
                </a:lnTo>
                <a:close/>
                <a:moveTo>
                  <a:pt x="3234746" y="3063477"/>
                </a:moveTo>
                <a:lnTo>
                  <a:pt x="3255438" y="3085169"/>
                </a:lnTo>
                <a:lnTo>
                  <a:pt x="3255438" y="3582814"/>
                </a:lnTo>
                <a:lnTo>
                  <a:pt x="3234750" y="3604499"/>
                </a:lnTo>
                <a:lnTo>
                  <a:pt x="2760632" y="3604499"/>
                </a:lnTo>
                <a:lnTo>
                  <a:pt x="2739696" y="3582561"/>
                </a:lnTo>
                <a:lnTo>
                  <a:pt x="2739696" y="3085409"/>
                </a:lnTo>
                <a:lnTo>
                  <a:pt x="2760602" y="3063477"/>
                </a:lnTo>
                <a:close/>
                <a:moveTo>
                  <a:pt x="3755586" y="3063477"/>
                </a:moveTo>
                <a:lnTo>
                  <a:pt x="3776260" y="3085158"/>
                </a:lnTo>
                <a:lnTo>
                  <a:pt x="3776260" y="3582826"/>
                </a:lnTo>
                <a:lnTo>
                  <a:pt x="3755594" y="3604499"/>
                </a:lnTo>
                <a:lnTo>
                  <a:pt x="3281468" y="3604499"/>
                </a:lnTo>
                <a:lnTo>
                  <a:pt x="3260520" y="3582539"/>
                </a:lnTo>
                <a:lnTo>
                  <a:pt x="3260520" y="3085428"/>
                </a:lnTo>
                <a:lnTo>
                  <a:pt x="3281460" y="3063477"/>
                </a:lnTo>
                <a:close/>
                <a:moveTo>
                  <a:pt x="4276452" y="3063477"/>
                </a:moveTo>
                <a:lnTo>
                  <a:pt x="4297136" y="3085173"/>
                </a:lnTo>
                <a:lnTo>
                  <a:pt x="4297136" y="3582812"/>
                </a:lnTo>
                <a:lnTo>
                  <a:pt x="4276456" y="3604499"/>
                </a:lnTo>
                <a:lnTo>
                  <a:pt x="3802300" y="3604499"/>
                </a:lnTo>
                <a:lnTo>
                  <a:pt x="3781400" y="3582583"/>
                </a:lnTo>
                <a:lnTo>
                  <a:pt x="3781400" y="3085383"/>
                </a:lnTo>
                <a:lnTo>
                  <a:pt x="3802290" y="3063477"/>
                </a:lnTo>
                <a:close/>
                <a:moveTo>
                  <a:pt x="4797332" y="3063477"/>
                </a:moveTo>
                <a:lnTo>
                  <a:pt x="4817922" y="3085087"/>
                </a:lnTo>
                <a:lnTo>
                  <a:pt x="4817922" y="3582902"/>
                </a:lnTo>
                <a:lnTo>
                  <a:pt x="4797340" y="3604499"/>
                </a:lnTo>
                <a:lnTo>
                  <a:pt x="4323172" y="3604499"/>
                </a:lnTo>
                <a:lnTo>
                  <a:pt x="4302232" y="3582539"/>
                </a:lnTo>
                <a:lnTo>
                  <a:pt x="4302232" y="3085428"/>
                </a:lnTo>
                <a:lnTo>
                  <a:pt x="4323160" y="3063477"/>
                </a:lnTo>
                <a:close/>
                <a:moveTo>
                  <a:pt x="5318180" y="3063477"/>
                </a:moveTo>
                <a:lnTo>
                  <a:pt x="5338788" y="3085081"/>
                </a:lnTo>
                <a:lnTo>
                  <a:pt x="5338788" y="3582908"/>
                </a:lnTo>
                <a:lnTo>
                  <a:pt x="5318190" y="3604499"/>
                </a:lnTo>
                <a:lnTo>
                  <a:pt x="4844056" y="3604499"/>
                </a:lnTo>
                <a:lnTo>
                  <a:pt x="4823076" y="3582505"/>
                </a:lnTo>
                <a:lnTo>
                  <a:pt x="4823076" y="3085465"/>
                </a:lnTo>
                <a:lnTo>
                  <a:pt x="4844048" y="3063477"/>
                </a:lnTo>
                <a:close/>
                <a:moveTo>
                  <a:pt x="5839023" y="3063477"/>
                </a:moveTo>
                <a:lnTo>
                  <a:pt x="5859647" y="3085090"/>
                </a:lnTo>
                <a:lnTo>
                  <a:pt x="5859647" y="3582895"/>
                </a:lnTo>
                <a:lnTo>
                  <a:pt x="5839032" y="3604499"/>
                </a:lnTo>
                <a:lnTo>
                  <a:pt x="5364904" y="3604499"/>
                </a:lnTo>
                <a:lnTo>
                  <a:pt x="5343878" y="3582448"/>
                </a:lnTo>
                <a:lnTo>
                  <a:pt x="5343878" y="3085514"/>
                </a:lnTo>
                <a:lnTo>
                  <a:pt x="5364892" y="3063477"/>
                </a:lnTo>
                <a:close/>
                <a:moveTo>
                  <a:pt x="6359887" y="3063477"/>
                </a:moveTo>
                <a:lnTo>
                  <a:pt x="6380506" y="3085097"/>
                </a:lnTo>
                <a:lnTo>
                  <a:pt x="6380506" y="3582891"/>
                </a:lnTo>
                <a:lnTo>
                  <a:pt x="6359900" y="3604499"/>
                </a:lnTo>
                <a:lnTo>
                  <a:pt x="5885763" y="3604499"/>
                </a:lnTo>
                <a:lnTo>
                  <a:pt x="5864801" y="3582527"/>
                </a:lnTo>
                <a:lnTo>
                  <a:pt x="5864801" y="3085445"/>
                </a:lnTo>
                <a:lnTo>
                  <a:pt x="5885748" y="3063477"/>
                </a:lnTo>
                <a:close/>
                <a:moveTo>
                  <a:pt x="6880748" y="3063477"/>
                </a:moveTo>
                <a:lnTo>
                  <a:pt x="6901426" y="3085152"/>
                </a:lnTo>
                <a:lnTo>
                  <a:pt x="6901426" y="3582833"/>
                </a:lnTo>
                <a:lnTo>
                  <a:pt x="6880756" y="3604499"/>
                </a:lnTo>
                <a:lnTo>
                  <a:pt x="6406618" y="3604499"/>
                </a:lnTo>
                <a:lnTo>
                  <a:pt x="6385645" y="3582514"/>
                </a:lnTo>
                <a:lnTo>
                  <a:pt x="6385645" y="3085454"/>
                </a:lnTo>
                <a:lnTo>
                  <a:pt x="6406610" y="3063477"/>
                </a:lnTo>
                <a:close/>
                <a:moveTo>
                  <a:pt x="7401588" y="3063477"/>
                </a:moveTo>
                <a:lnTo>
                  <a:pt x="7422254" y="3085141"/>
                </a:lnTo>
                <a:lnTo>
                  <a:pt x="7422254" y="3582846"/>
                </a:lnTo>
                <a:lnTo>
                  <a:pt x="7401601" y="3604499"/>
                </a:lnTo>
                <a:lnTo>
                  <a:pt x="6927475" y="3604499"/>
                </a:lnTo>
                <a:lnTo>
                  <a:pt x="6906510" y="3582518"/>
                </a:lnTo>
                <a:lnTo>
                  <a:pt x="6906510" y="3085449"/>
                </a:lnTo>
                <a:lnTo>
                  <a:pt x="6927467" y="3063477"/>
                </a:lnTo>
                <a:close/>
                <a:moveTo>
                  <a:pt x="7922460" y="3063477"/>
                </a:moveTo>
                <a:lnTo>
                  <a:pt x="7943139" y="3085156"/>
                </a:lnTo>
                <a:lnTo>
                  <a:pt x="7943139" y="3582831"/>
                </a:lnTo>
                <a:lnTo>
                  <a:pt x="7922469" y="3604499"/>
                </a:lnTo>
                <a:lnTo>
                  <a:pt x="7448317" y="3604499"/>
                </a:lnTo>
                <a:lnTo>
                  <a:pt x="7427341" y="3582507"/>
                </a:lnTo>
                <a:lnTo>
                  <a:pt x="7427341" y="3085458"/>
                </a:lnTo>
                <a:lnTo>
                  <a:pt x="7448306" y="3063477"/>
                </a:lnTo>
                <a:close/>
                <a:moveTo>
                  <a:pt x="8443356" y="3063477"/>
                </a:moveTo>
                <a:lnTo>
                  <a:pt x="8463965" y="3085090"/>
                </a:lnTo>
                <a:lnTo>
                  <a:pt x="8463965" y="3582895"/>
                </a:lnTo>
                <a:lnTo>
                  <a:pt x="8443363" y="3604499"/>
                </a:lnTo>
                <a:lnTo>
                  <a:pt x="7969179" y="3604499"/>
                </a:lnTo>
                <a:lnTo>
                  <a:pt x="7948233" y="3582527"/>
                </a:lnTo>
                <a:lnTo>
                  <a:pt x="7948233" y="3085441"/>
                </a:lnTo>
                <a:lnTo>
                  <a:pt x="7969167" y="3063477"/>
                </a:lnTo>
                <a:close/>
                <a:moveTo>
                  <a:pt x="8964191" y="3063477"/>
                </a:moveTo>
                <a:lnTo>
                  <a:pt x="8984787" y="3085073"/>
                </a:lnTo>
                <a:lnTo>
                  <a:pt x="8984787" y="3582916"/>
                </a:lnTo>
                <a:lnTo>
                  <a:pt x="8964201" y="3604499"/>
                </a:lnTo>
                <a:lnTo>
                  <a:pt x="8490080" y="3604499"/>
                </a:lnTo>
                <a:lnTo>
                  <a:pt x="8469048" y="3582448"/>
                </a:lnTo>
                <a:lnTo>
                  <a:pt x="8469048" y="3085514"/>
                </a:lnTo>
                <a:lnTo>
                  <a:pt x="8490074" y="3063477"/>
                </a:lnTo>
                <a:close/>
                <a:moveTo>
                  <a:pt x="9485057" y="3063477"/>
                </a:moveTo>
                <a:lnTo>
                  <a:pt x="9505669" y="3085090"/>
                </a:lnTo>
                <a:lnTo>
                  <a:pt x="9505669" y="3582895"/>
                </a:lnTo>
                <a:lnTo>
                  <a:pt x="9485065" y="3604499"/>
                </a:lnTo>
                <a:lnTo>
                  <a:pt x="9010913" y="3604499"/>
                </a:lnTo>
                <a:lnTo>
                  <a:pt x="8989924" y="3582492"/>
                </a:lnTo>
                <a:lnTo>
                  <a:pt x="8989924" y="3085473"/>
                </a:lnTo>
                <a:lnTo>
                  <a:pt x="9010903" y="3063477"/>
                </a:lnTo>
                <a:close/>
                <a:moveTo>
                  <a:pt x="1151442" y="2517097"/>
                </a:moveTo>
                <a:lnTo>
                  <a:pt x="1172228" y="2538890"/>
                </a:lnTo>
                <a:lnTo>
                  <a:pt x="1172228" y="3036323"/>
                </a:lnTo>
                <a:lnTo>
                  <a:pt x="1151442" y="3058115"/>
                </a:lnTo>
                <a:lnTo>
                  <a:pt x="677298" y="3058115"/>
                </a:lnTo>
                <a:lnTo>
                  <a:pt x="656514" y="3036323"/>
                </a:lnTo>
                <a:lnTo>
                  <a:pt x="656514" y="2538832"/>
                </a:lnTo>
                <a:lnTo>
                  <a:pt x="677242" y="2517097"/>
                </a:lnTo>
                <a:close/>
                <a:moveTo>
                  <a:pt x="1672292" y="2517097"/>
                </a:moveTo>
                <a:lnTo>
                  <a:pt x="1693076" y="2538890"/>
                </a:lnTo>
                <a:lnTo>
                  <a:pt x="1693076" y="3036323"/>
                </a:lnTo>
                <a:lnTo>
                  <a:pt x="1672292" y="3058115"/>
                </a:lnTo>
                <a:lnTo>
                  <a:pt x="1198152" y="3058115"/>
                </a:lnTo>
                <a:lnTo>
                  <a:pt x="1177364" y="3036323"/>
                </a:lnTo>
                <a:lnTo>
                  <a:pt x="1177364" y="2538890"/>
                </a:lnTo>
                <a:lnTo>
                  <a:pt x="1198152" y="2517097"/>
                </a:lnTo>
                <a:close/>
                <a:moveTo>
                  <a:pt x="2193060" y="2517097"/>
                </a:moveTo>
                <a:lnTo>
                  <a:pt x="2213764" y="2538794"/>
                </a:lnTo>
                <a:lnTo>
                  <a:pt x="2213764" y="3036428"/>
                </a:lnTo>
                <a:lnTo>
                  <a:pt x="2193068" y="3058115"/>
                </a:lnTo>
                <a:lnTo>
                  <a:pt x="1719002" y="3058115"/>
                </a:lnTo>
                <a:lnTo>
                  <a:pt x="1698218" y="3036323"/>
                </a:lnTo>
                <a:lnTo>
                  <a:pt x="1698218" y="2538890"/>
                </a:lnTo>
                <a:lnTo>
                  <a:pt x="1719002" y="2517097"/>
                </a:lnTo>
                <a:close/>
                <a:moveTo>
                  <a:pt x="2713892" y="2517097"/>
                </a:moveTo>
                <a:lnTo>
                  <a:pt x="2734550" y="2538751"/>
                </a:lnTo>
                <a:lnTo>
                  <a:pt x="2734550" y="3036468"/>
                </a:lnTo>
                <a:lnTo>
                  <a:pt x="2713904" y="3058115"/>
                </a:lnTo>
                <a:lnTo>
                  <a:pt x="2239792" y="3058115"/>
                </a:lnTo>
                <a:lnTo>
                  <a:pt x="2218900" y="3036220"/>
                </a:lnTo>
                <a:lnTo>
                  <a:pt x="2218900" y="2538993"/>
                </a:lnTo>
                <a:lnTo>
                  <a:pt x="2239792" y="2517097"/>
                </a:lnTo>
                <a:close/>
                <a:moveTo>
                  <a:pt x="3234742" y="2517097"/>
                </a:moveTo>
                <a:lnTo>
                  <a:pt x="3255428" y="2538789"/>
                </a:lnTo>
                <a:lnTo>
                  <a:pt x="3255428" y="3036434"/>
                </a:lnTo>
                <a:lnTo>
                  <a:pt x="3234748" y="3058115"/>
                </a:lnTo>
                <a:lnTo>
                  <a:pt x="2760602" y="3058115"/>
                </a:lnTo>
                <a:lnTo>
                  <a:pt x="2739696" y="3036187"/>
                </a:lnTo>
                <a:lnTo>
                  <a:pt x="2739696" y="2539023"/>
                </a:lnTo>
                <a:lnTo>
                  <a:pt x="2760602" y="2517097"/>
                </a:lnTo>
                <a:close/>
                <a:moveTo>
                  <a:pt x="3755578" y="2517097"/>
                </a:moveTo>
                <a:lnTo>
                  <a:pt x="3776256" y="2538781"/>
                </a:lnTo>
                <a:lnTo>
                  <a:pt x="3776256" y="3036449"/>
                </a:lnTo>
                <a:lnTo>
                  <a:pt x="3755586" y="3058115"/>
                </a:lnTo>
                <a:lnTo>
                  <a:pt x="3281456" y="3058115"/>
                </a:lnTo>
                <a:lnTo>
                  <a:pt x="3260514" y="3036153"/>
                </a:lnTo>
                <a:lnTo>
                  <a:pt x="3260514" y="2539051"/>
                </a:lnTo>
                <a:lnTo>
                  <a:pt x="3281448" y="2517097"/>
                </a:lnTo>
                <a:close/>
                <a:moveTo>
                  <a:pt x="4276440" y="2517097"/>
                </a:moveTo>
                <a:lnTo>
                  <a:pt x="4297120" y="2538785"/>
                </a:lnTo>
                <a:lnTo>
                  <a:pt x="4297120" y="3036438"/>
                </a:lnTo>
                <a:lnTo>
                  <a:pt x="4276456" y="3058115"/>
                </a:lnTo>
                <a:lnTo>
                  <a:pt x="3802290" y="3058115"/>
                </a:lnTo>
                <a:lnTo>
                  <a:pt x="3781390" y="3036199"/>
                </a:lnTo>
                <a:lnTo>
                  <a:pt x="3781390" y="2539006"/>
                </a:lnTo>
                <a:lnTo>
                  <a:pt x="3802280" y="2517097"/>
                </a:lnTo>
                <a:close/>
                <a:moveTo>
                  <a:pt x="4797320" y="2517097"/>
                </a:moveTo>
                <a:lnTo>
                  <a:pt x="4817904" y="2538697"/>
                </a:lnTo>
                <a:lnTo>
                  <a:pt x="4817904" y="3036528"/>
                </a:lnTo>
                <a:lnTo>
                  <a:pt x="4797332" y="3058115"/>
                </a:lnTo>
                <a:lnTo>
                  <a:pt x="4323160" y="3058115"/>
                </a:lnTo>
                <a:lnTo>
                  <a:pt x="4302224" y="3036157"/>
                </a:lnTo>
                <a:lnTo>
                  <a:pt x="4302224" y="2539046"/>
                </a:lnTo>
                <a:lnTo>
                  <a:pt x="4323152" y="2517097"/>
                </a:lnTo>
                <a:close/>
                <a:moveTo>
                  <a:pt x="5318168" y="2517097"/>
                </a:moveTo>
                <a:lnTo>
                  <a:pt x="5338776" y="2538699"/>
                </a:lnTo>
                <a:lnTo>
                  <a:pt x="5338776" y="3036524"/>
                </a:lnTo>
                <a:lnTo>
                  <a:pt x="5318184" y="3058115"/>
                </a:lnTo>
                <a:lnTo>
                  <a:pt x="4844048" y="3058115"/>
                </a:lnTo>
                <a:lnTo>
                  <a:pt x="4823068" y="3036128"/>
                </a:lnTo>
                <a:lnTo>
                  <a:pt x="4823068" y="2539074"/>
                </a:lnTo>
                <a:lnTo>
                  <a:pt x="4844040" y="2517097"/>
                </a:lnTo>
                <a:close/>
                <a:moveTo>
                  <a:pt x="5839016" y="2517097"/>
                </a:moveTo>
                <a:lnTo>
                  <a:pt x="5859645" y="2538712"/>
                </a:lnTo>
                <a:lnTo>
                  <a:pt x="5859645" y="3036511"/>
                </a:lnTo>
                <a:lnTo>
                  <a:pt x="5839026" y="3058115"/>
                </a:lnTo>
                <a:lnTo>
                  <a:pt x="5364892" y="3058115"/>
                </a:lnTo>
                <a:lnTo>
                  <a:pt x="5343868" y="3036072"/>
                </a:lnTo>
                <a:lnTo>
                  <a:pt x="5343868" y="2539134"/>
                </a:lnTo>
                <a:lnTo>
                  <a:pt x="5364884" y="2517097"/>
                </a:lnTo>
                <a:close/>
                <a:moveTo>
                  <a:pt x="6359885" y="2517097"/>
                </a:moveTo>
                <a:lnTo>
                  <a:pt x="6380498" y="2538712"/>
                </a:lnTo>
                <a:lnTo>
                  <a:pt x="6380498" y="3036511"/>
                </a:lnTo>
                <a:lnTo>
                  <a:pt x="6359889" y="3058115"/>
                </a:lnTo>
                <a:lnTo>
                  <a:pt x="5885748" y="3058115"/>
                </a:lnTo>
                <a:lnTo>
                  <a:pt x="5864790" y="3036143"/>
                </a:lnTo>
                <a:lnTo>
                  <a:pt x="5864790" y="2539061"/>
                </a:lnTo>
                <a:lnTo>
                  <a:pt x="5885736" y="2517097"/>
                </a:lnTo>
                <a:close/>
                <a:moveTo>
                  <a:pt x="6880744" y="2517097"/>
                </a:moveTo>
                <a:lnTo>
                  <a:pt x="6901414" y="2538770"/>
                </a:lnTo>
                <a:lnTo>
                  <a:pt x="6901414" y="3036453"/>
                </a:lnTo>
                <a:lnTo>
                  <a:pt x="6880752" y="3058115"/>
                </a:lnTo>
                <a:lnTo>
                  <a:pt x="6406610" y="3058115"/>
                </a:lnTo>
                <a:lnTo>
                  <a:pt x="6385641" y="3036136"/>
                </a:lnTo>
                <a:lnTo>
                  <a:pt x="6385641" y="2539068"/>
                </a:lnTo>
                <a:lnTo>
                  <a:pt x="6406599" y="2517097"/>
                </a:lnTo>
                <a:close/>
                <a:moveTo>
                  <a:pt x="7401584" y="2517097"/>
                </a:moveTo>
                <a:lnTo>
                  <a:pt x="7422246" y="2538759"/>
                </a:lnTo>
                <a:lnTo>
                  <a:pt x="7422246" y="3036462"/>
                </a:lnTo>
                <a:lnTo>
                  <a:pt x="7401590" y="3058115"/>
                </a:lnTo>
                <a:lnTo>
                  <a:pt x="6927467" y="3058115"/>
                </a:lnTo>
                <a:lnTo>
                  <a:pt x="6906503" y="3036138"/>
                </a:lnTo>
                <a:lnTo>
                  <a:pt x="6906503" y="2539066"/>
                </a:lnTo>
                <a:lnTo>
                  <a:pt x="6927458" y="2517097"/>
                </a:lnTo>
                <a:close/>
                <a:moveTo>
                  <a:pt x="7922456" y="2517097"/>
                </a:moveTo>
                <a:lnTo>
                  <a:pt x="7943133" y="2538775"/>
                </a:lnTo>
                <a:lnTo>
                  <a:pt x="7943133" y="3036451"/>
                </a:lnTo>
                <a:lnTo>
                  <a:pt x="7922464" y="3058115"/>
                </a:lnTo>
                <a:lnTo>
                  <a:pt x="7448304" y="3058115"/>
                </a:lnTo>
                <a:lnTo>
                  <a:pt x="7427332" y="3036128"/>
                </a:lnTo>
                <a:lnTo>
                  <a:pt x="7427332" y="2539076"/>
                </a:lnTo>
                <a:lnTo>
                  <a:pt x="7448293" y="2517097"/>
                </a:lnTo>
                <a:close/>
                <a:moveTo>
                  <a:pt x="8443347" y="2517097"/>
                </a:moveTo>
                <a:lnTo>
                  <a:pt x="8463953" y="2538705"/>
                </a:lnTo>
                <a:lnTo>
                  <a:pt x="8463953" y="3036520"/>
                </a:lnTo>
                <a:lnTo>
                  <a:pt x="8443358" y="3058115"/>
                </a:lnTo>
                <a:lnTo>
                  <a:pt x="7969163" y="3058115"/>
                </a:lnTo>
                <a:lnTo>
                  <a:pt x="7948221" y="3036143"/>
                </a:lnTo>
                <a:lnTo>
                  <a:pt x="7948221" y="2539063"/>
                </a:lnTo>
                <a:lnTo>
                  <a:pt x="7969157" y="2517097"/>
                </a:lnTo>
                <a:close/>
                <a:moveTo>
                  <a:pt x="8964183" y="2517097"/>
                </a:moveTo>
                <a:lnTo>
                  <a:pt x="8984777" y="2538691"/>
                </a:lnTo>
                <a:lnTo>
                  <a:pt x="8984777" y="3036537"/>
                </a:lnTo>
                <a:lnTo>
                  <a:pt x="8964191" y="3058115"/>
                </a:lnTo>
                <a:lnTo>
                  <a:pt x="8490070" y="3058115"/>
                </a:lnTo>
                <a:lnTo>
                  <a:pt x="8469039" y="3036070"/>
                </a:lnTo>
                <a:lnTo>
                  <a:pt x="8469039" y="2539134"/>
                </a:lnTo>
                <a:lnTo>
                  <a:pt x="8490059" y="2517097"/>
                </a:lnTo>
                <a:close/>
                <a:moveTo>
                  <a:pt x="9485048" y="2517097"/>
                </a:moveTo>
                <a:lnTo>
                  <a:pt x="9505663" y="2538708"/>
                </a:lnTo>
                <a:lnTo>
                  <a:pt x="9505663" y="3036518"/>
                </a:lnTo>
                <a:lnTo>
                  <a:pt x="9485059" y="3058115"/>
                </a:lnTo>
                <a:lnTo>
                  <a:pt x="9010901" y="3058115"/>
                </a:lnTo>
                <a:lnTo>
                  <a:pt x="8989913" y="3036108"/>
                </a:lnTo>
                <a:lnTo>
                  <a:pt x="8989913" y="2539091"/>
                </a:lnTo>
                <a:lnTo>
                  <a:pt x="9010890" y="2517097"/>
                </a:lnTo>
                <a:close/>
                <a:moveTo>
                  <a:pt x="1151438" y="1970714"/>
                </a:moveTo>
                <a:lnTo>
                  <a:pt x="1172228" y="1992512"/>
                </a:lnTo>
                <a:lnTo>
                  <a:pt x="1172228" y="2489943"/>
                </a:lnTo>
                <a:lnTo>
                  <a:pt x="1151438" y="2511737"/>
                </a:lnTo>
                <a:lnTo>
                  <a:pt x="677248" y="2511737"/>
                </a:lnTo>
                <a:lnTo>
                  <a:pt x="656514" y="2490001"/>
                </a:lnTo>
                <a:lnTo>
                  <a:pt x="656514" y="1992512"/>
                </a:lnTo>
                <a:lnTo>
                  <a:pt x="677300" y="1970714"/>
                </a:lnTo>
                <a:close/>
                <a:moveTo>
                  <a:pt x="1672290" y="1970714"/>
                </a:moveTo>
                <a:lnTo>
                  <a:pt x="1693076" y="1992512"/>
                </a:lnTo>
                <a:lnTo>
                  <a:pt x="1693076" y="2489943"/>
                </a:lnTo>
                <a:lnTo>
                  <a:pt x="1672290" y="2511737"/>
                </a:lnTo>
                <a:lnTo>
                  <a:pt x="1198154" y="2511737"/>
                </a:lnTo>
                <a:lnTo>
                  <a:pt x="1177364" y="2489943"/>
                </a:lnTo>
                <a:lnTo>
                  <a:pt x="1177364" y="1992512"/>
                </a:lnTo>
                <a:lnTo>
                  <a:pt x="1198154" y="1970714"/>
                </a:lnTo>
                <a:close/>
                <a:moveTo>
                  <a:pt x="2193054" y="1970714"/>
                </a:moveTo>
                <a:lnTo>
                  <a:pt x="2213764" y="1992416"/>
                </a:lnTo>
                <a:lnTo>
                  <a:pt x="2213764" y="2490041"/>
                </a:lnTo>
                <a:lnTo>
                  <a:pt x="2193060" y="2511737"/>
                </a:lnTo>
                <a:lnTo>
                  <a:pt x="1719006" y="2511737"/>
                </a:lnTo>
                <a:lnTo>
                  <a:pt x="1698218" y="2489943"/>
                </a:lnTo>
                <a:lnTo>
                  <a:pt x="1698218" y="1992512"/>
                </a:lnTo>
                <a:lnTo>
                  <a:pt x="1719006" y="1970714"/>
                </a:lnTo>
                <a:close/>
                <a:moveTo>
                  <a:pt x="2713882" y="1970714"/>
                </a:moveTo>
                <a:lnTo>
                  <a:pt x="2734550" y="1992371"/>
                </a:lnTo>
                <a:lnTo>
                  <a:pt x="2734550" y="2490086"/>
                </a:lnTo>
                <a:lnTo>
                  <a:pt x="2713892" y="2511737"/>
                </a:lnTo>
                <a:lnTo>
                  <a:pt x="2239792" y="2511737"/>
                </a:lnTo>
                <a:lnTo>
                  <a:pt x="2218896" y="2489833"/>
                </a:lnTo>
                <a:lnTo>
                  <a:pt x="2218896" y="1992617"/>
                </a:lnTo>
                <a:lnTo>
                  <a:pt x="2239768" y="1970714"/>
                </a:lnTo>
                <a:close/>
                <a:moveTo>
                  <a:pt x="3234728" y="1970714"/>
                </a:moveTo>
                <a:lnTo>
                  <a:pt x="3255422" y="1992412"/>
                </a:lnTo>
                <a:lnTo>
                  <a:pt x="3255422" y="2490048"/>
                </a:lnTo>
                <a:lnTo>
                  <a:pt x="3234736" y="2511737"/>
                </a:lnTo>
                <a:lnTo>
                  <a:pt x="2760602" y="2511737"/>
                </a:lnTo>
                <a:lnTo>
                  <a:pt x="2739696" y="2489810"/>
                </a:lnTo>
                <a:lnTo>
                  <a:pt x="2739696" y="1992632"/>
                </a:lnTo>
                <a:lnTo>
                  <a:pt x="2760602" y="1970714"/>
                </a:lnTo>
                <a:close/>
                <a:moveTo>
                  <a:pt x="3755570" y="1970714"/>
                </a:moveTo>
                <a:lnTo>
                  <a:pt x="3776244" y="1992397"/>
                </a:lnTo>
                <a:lnTo>
                  <a:pt x="3776244" y="2490065"/>
                </a:lnTo>
                <a:lnTo>
                  <a:pt x="3755578" y="2511737"/>
                </a:lnTo>
                <a:lnTo>
                  <a:pt x="3281452" y="2511737"/>
                </a:lnTo>
                <a:lnTo>
                  <a:pt x="3260506" y="2489771"/>
                </a:lnTo>
                <a:lnTo>
                  <a:pt x="3260506" y="1992673"/>
                </a:lnTo>
                <a:lnTo>
                  <a:pt x="3281444" y="1970714"/>
                </a:lnTo>
                <a:close/>
                <a:moveTo>
                  <a:pt x="4276434" y="1970714"/>
                </a:moveTo>
                <a:lnTo>
                  <a:pt x="4297120" y="1992410"/>
                </a:lnTo>
                <a:lnTo>
                  <a:pt x="4297120" y="2490050"/>
                </a:lnTo>
                <a:lnTo>
                  <a:pt x="4276440" y="2511737"/>
                </a:lnTo>
                <a:lnTo>
                  <a:pt x="3802286" y="2511737"/>
                </a:lnTo>
                <a:lnTo>
                  <a:pt x="3781380" y="2489819"/>
                </a:lnTo>
                <a:lnTo>
                  <a:pt x="3781380" y="1992626"/>
                </a:lnTo>
                <a:lnTo>
                  <a:pt x="3802272" y="1970714"/>
                </a:lnTo>
                <a:close/>
                <a:moveTo>
                  <a:pt x="4797304" y="1970714"/>
                </a:moveTo>
                <a:lnTo>
                  <a:pt x="4817904" y="1992328"/>
                </a:lnTo>
                <a:lnTo>
                  <a:pt x="4817904" y="2490134"/>
                </a:lnTo>
                <a:lnTo>
                  <a:pt x="4797320" y="2511737"/>
                </a:lnTo>
                <a:lnTo>
                  <a:pt x="4323156" y="2511737"/>
                </a:lnTo>
                <a:lnTo>
                  <a:pt x="4302212" y="2489776"/>
                </a:lnTo>
                <a:lnTo>
                  <a:pt x="4302212" y="1992671"/>
                </a:lnTo>
                <a:lnTo>
                  <a:pt x="4323148" y="1970714"/>
                </a:lnTo>
                <a:close/>
                <a:moveTo>
                  <a:pt x="5318160" y="1970714"/>
                </a:moveTo>
                <a:lnTo>
                  <a:pt x="5338768" y="1992322"/>
                </a:lnTo>
                <a:lnTo>
                  <a:pt x="5338768" y="2490142"/>
                </a:lnTo>
                <a:lnTo>
                  <a:pt x="5318168" y="2511737"/>
                </a:lnTo>
                <a:lnTo>
                  <a:pt x="4844040" y="2511737"/>
                </a:lnTo>
                <a:lnTo>
                  <a:pt x="4823052" y="2489742"/>
                </a:lnTo>
                <a:lnTo>
                  <a:pt x="4823052" y="1992703"/>
                </a:lnTo>
                <a:lnTo>
                  <a:pt x="4844028" y="1970714"/>
                </a:lnTo>
                <a:close/>
                <a:moveTo>
                  <a:pt x="5839012" y="1970714"/>
                </a:moveTo>
                <a:lnTo>
                  <a:pt x="5859641" y="1992341"/>
                </a:lnTo>
                <a:lnTo>
                  <a:pt x="5859641" y="2490125"/>
                </a:lnTo>
                <a:lnTo>
                  <a:pt x="5839014" y="2511737"/>
                </a:lnTo>
                <a:lnTo>
                  <a:pt x="5364884" y="2511737"/>
                </a:lnTo>
                <a:lnTo>
                  <a:pt x="5343862" y="2489690"/>
                </a:lnTo>
                <a:lnTo>
                  <a:pt x="5343862" y="1992752"/>
                </a:lnTo>
                <a:lnTo>
                  <a:pt x="5364876" y="1970714"/>
                </a:lnTo>
                <a:close/>
                <a:moveTo>
                  <a:pt x="6359870" y="1970714"/>
                </a:moveTo>
                <a:lnTo>
                  <a:pt x="6380489" y="1992335"/>
                </a:lnTo>
                <a:lnTo>
                  <a:pt x="6380489" y="2490129"/>
                </a:lnTo>
                <a:lnTo>
                  <a:pt x="6359882" y="2511737"/>
                </a:lnTo>
                <a:lnTo>
                  <a:pt x="5885742" y="2511737"/>
                </a:lnTo>
                <a:lnTo>
                  <a:pt x="5864780" y="2489763"/>
                </a:lnTo>
                <a:lnTo>
                  <a:pt x="5864780" y="1992680"/>
                </a:lnTo>
                <a:lnTo>
                  <a:pt x="5885734" y="1970714"/>
                </a:lnTo>
                <a:close/>
                <a:moveTo>
                  <a:pt x="6880734" y="1970714"/>
                </a:moveTo>
                <a:lnTo>
                  <a:pt x="6901404" y="1992388"/>
                </a:lnTo>
                <a:lnTo>
                  <a:pt x="6901404" y="2490074"/>
                </a:lnTo>
                <a:lnTo>
                  <a:pt x="6880744" y="2511737"/>
                </a:lnTo>
                <a:lnTo>
                  <a:pt x="6406599" y="2511737"/>
                </a:lnTo>
                <a:lnTo>
                  <a:pt x="6385624" y="2489754"/>
                </a:lnTo>
                <a:lnTo>
                  <a:pt x="6385624" y="1992690"/>
                </a:lnTo>
                <a:lnTo>
                  <a:pt x="6406589" y="1970714"/>
                </a:lnTo>
                <a:close/>
                <a:moveTo>
                  <a:pt x="7401569" y="1970714"/>
                </a:moveTo>
                <a:lnTo>
                  <a:pt x="7422235" y="1992379"/>
                </a:lnTo>
                <a:lnTo>
                  <a:pt x="7422235" y="2490084"/>
                </a:lnTo>
                <a:lnTo>
                  <a:pt x="7401580" y="2511737"/>
                </a:lnTo>
                <a:lnTo>
                  <a:pt x="6927458" y="2511737"/>
                </a:lnTo>
                <a:lnTo>
                  <a:pt x="6906491" y="2489754"/>
                </a:lnTo>
                <a:lnTo>
                  <a:pt x="6906491" y="1992690"/>
                </a:lnTo>
                <a:lnTo>
                  <a:pt x="6927450" y="1970714"/>
                </a:lnTo>
                <a:close/>
                <a:moveTo>
                  <a:pt x="7922445" y="1970714"/>
                </a:moveTo>
                <a:lnTo>
                  <a:pt x="7943122" y="1992393"/>
                </a:lnTo>
                <a:lnTo>
                  <a:pt x="7943122" y="2490067"/>
                </a:lnTo>
                <a:lnTo>
                  <a:pt x="7922454" y="2511737"/>
                </a:lnTo>
                <a:lnTo>
                  <a:pt x="7448295" y="2511737"/>
                </a:lnTo>
                <a:lnTo>
                  <a:pt x="7427323" y="2489744"/>
                </a:lnTo>
                <a:lnTo>
                  <a:pt x="7427323" y="1992697"/>
                </a:lnTo>
                <a:lnTo>
                  <a:pt x="7448285" y="1970714"/>
                </a:lnTo>
                <a:close/>
                <a:moveTo>
                  <a:pt x="8443334" y="1970714"/>
                </a:moveTo>
                <a:lnTo>
                  <a:pt x="8463945" y="1992328"/>
                </a:lnTo>
                <a:lnTo>
                  <a:pt x="8463945" y="2490134"/>
                </a:lnTo>
                <a:lnTo>
                  <a:pt x="8443347" y="2511737"/>
                </a:lnTo>
                <a:lnTo>
                  <a:pt x="7969161" y="2511737"/>
                </a:lnTo>
                <a:lnTo>
                  <a:pt x="7948212" y="2489763"/>
                </a:lnTo>
                <a:lnTo>
                  <a:pt x="7948212" y="1992684"/>
                </a:lnTo>
                <a:lnTo>
                  <a:pt x="7969151" y="1970714"/>
                </a:lnTo>
                <a:close/>
                <a:moveTo>
                  <a:pt x="8964170" y="1970714"/>
                </a:moveTo>
                <a:lnTo>
                  <a:pt x="8984765" y="1992311"/>
                </a:lnTo>
                <a:lnTo>
                  <a:pt x="8984765" y="2490155"/>
                </a:lnTo>
                <a:lnTo>
                  <a:pt x="8964181" y="2511737"/>
                </a:lnTo>
                <a:lnTo>
                  <a:pt x="8490065" y="2511737"/>
                </a:lnTo>
                <a:lnTo>
                  <a:pt x="8469028" y="2489688"/>
                </a:lnTo>
                <a:lnTo>
                  <a:pt x="8469028" y="1992754"/>
                </a:lnTo>
                <a:lnTo>
                  <a:pt x="8490055" y="1970714"/>
                </a:lnTo>
                <a:close/>
                <a:moveTo>
                  <a:pt x="9485036" y="1970714"/>
                </a:moveTo>
                <a:lnTo>
                  <a:pt x="9505646" y="1992326"/>
                </a:lnTo>
                <a:lnTo>
                  <a:pt x="9505646" y="2490136"/>
                </a:lnTo>
                <a:lnTo>
                  <a:pt x="9485046" y="2511737"/>
                </a:lnTo>
                <a:lnTo>
                  <a:pt x="9010894" y="2511737"/>
                </a:lnTo>
                <a:lnTo>
                  <a:pt x="8989904" y="2489729"/>
                </a:lnTo>
                <a:lnTo>
                  <a:pt x="8989904" y="1992714"/>
                </a:lnTo>
                <a:lnTo>
                  <a:pt x="9010884" y="1970714"/>
                </a:lnTo>
                <a:close/>
                <a:moveTo>
                  <a:pt x="1151438" y="1424334"/>
                </a:moveTo>
                <a:lnTo>
                  <a:pt x="1172228" y="1446131"/>
                </a:lnTo>
                <a:lnTo>
                  <a:pt x="1172228" y="1943561"/>
                </a:lnTo>
                <a:lnTo>
                  <a:pt x="1151442" y="1965356"/>
                </a:lnTo>
                <a:lnTo>
                  <a:pt x="677298" y="1965356"/>
                </a:lnTo>
                <a:lnTo>
                  <a:pt x="656514" y="1943561"/>
                </a:lnTo>
                <a:lnTo>
                  <a:pt x="656514" y="1446131"/>
                </a:lnTo>
                <a:lnTo>
                  <a:pt x="677300" y="1424334"/>
                </a:lnTo>
                <a:close/>
                <a:moveTo>
                  <a:pt x="1672290" y="1424334"/>
                </a:moveTo>
                <a:lnTo>
                  <a:pt x="1693076" y="1446131"/>
                </a:lnTo>
                <a:lnTo>
                  <a:pt x="1693076" y="1943561"/>
                </a:lnTo>
                <a:lnTo>
                  <a:pt x="1672292" y="1965356"/>
                </a:lnTo>
                <a:lnTo>
                  <a:pt x="1198152" y="1965356"/>
                </a:lnTo>
                <a:lnTo>
                  <a:pt x="1177364" y="1943561"/>
                </a:lnTo>
                <a:lnTo>
                  <a:pt x="1177364" y="1446131"/>
                </a:lnTo>
                <a:lnTo>
                  <a:pt x="1198154" y="1424334"/>
                </a:lnTo>
                <a:close/>
                <a:moveTo>
                  <a:pt x="2193052" y="1424334"/>
                </a:moveTo>
                <a:lnTo>
                  <a:pt x="2213752" y="1446033"/>
                </a:lnTo>
                <a:lnTo>
                  <a:pt x="2213752" y="1943664"/>
                </a:lnTo>
                <a:lnTo>
                  <a:pt x="2193054" y="1965356"/>
                </a:lnTo>
                <a:lnTo>
                  <a:pt x="1719002" y="1965356"/>
                </a:lnTo>
                <a:lnTo>
                  <a:pt x="1698218" y="1943561"/>
                </a:lnTo>
                <a:lnTo>
                  <a:pt x="1698218" y="1446131"/>
                </a:lnTo>
                <a:lnTo>
                  <a:pt x="1719006" y="1424334"/>
                </a:lnTo>
                <a:close/>
                <a:moveTo>
                  <a:pt x="2713882" y="1424334"/>
                </a:moveTo>
                <a:lnTo>
                  <a:pt x="2734550" y="1446006"/>
                </a:lnTo>
                <a:lnTo>
                  <a:pt x="2734550" y="1943702"/>
                </a:lnTo>
                <a:lnTo>
                  <a:pt x="2713882" y="1965356"/>
                </a:lnTo>
                <a:lnTo>
                  <a:pt x="2239768" y="1965356"/>
                </a:lnTo>
                <a:lnTo>
                  <a:pt x="2218896" y="1943452"/>
                </a:lnTo>
                <a:lnTo>
                  <a:pt x="2218896" y="1446231"/>
                </a:lnTo>
                <a:lnTo>
                  <a:pt x="2239768" y="1424334"/>
                </a:lnTo>
                <a:close/>
                <a:moveTo>
                  <a:pt x="3234716" y="1424334"/>
                </a:moveTo>
                <a:lnTo>
                  <a:pt x="3255414" y="1446033"/>
                </a:lnTo>
                <a:lnTo>
                  <a:pt x="3255414" y="1943668"/>
                </a:lnTo>
                <a:lnTo>
                  <a:pt x="3234732" y="1965356"/>
                </a:lnTo>
                <a:lnTo>
                  <a:pt x="2760602" y="1965356"/>
                </a:lnTo>
                <a:lnTo>
                  <a:pt x="2739696" y="1943437"/>
                </a:lnTo>
                <a:lnTo>
                  <a:pt x="2739696" y="1446244"/>
                </a:lnTo>
                <a:lnTo>
                  <a:pt x="2760602" y="1424334"/>
                </a:lnTo>
                <a:close/>
                <a:moveTo>
                  <a:pt x="3755560" y="1424334"/>
                </a:moveTo>
                <a:lnTo>
                  <a:pt x="3776234" y="1446019"/>
                </a:lnTo>
                <a:lnTo>
                  <a:pt x="3776234" y="1943687"/>
                </a:lnTo>
                <a:lnTo>
                  <a:pt x="3755570" y="1965356"/>
                </a:lnTo>
                <a:lnTo>
                  <a:pt x="3281444" y="1965356"/>
                </a:lnTo>
                <a:lnTo>
                  <a:pt x="3260498" y="1943394"/>
                </a:lnTo>
                <a:lnTo>
                  <a:pt x="3260498" y="1446291"/>
                </a:lnTo>
                <a:lnTo>
                  <a:pt x="3281436" y="1424334"/>
                </a:lnTo>
                <a:close/>
                <a:moveTo>
                  <a:pt x="4276424" y="1424334"/>
                </a:moveTo>
                <a:lnTo>
                  <a:pt x="4297104" y="1446033"/>
                </a:lnTo>
                <a:lnTo>
                  <a:pt x="4297104" y="1943672"/>
                </a:lnTo>
                <a:lnTo>
                  <a:pt x="4276436" y="1965356"/>
                </a:lnTo>
                <a:lnTo>
                  <a:pt x="3802272" y="1965356"/>
                </a:lnTo>
                <a:lnTo>
                  <a:pt x="3781372" y="1943441"/>
                </a:lnTo>
                <a:lnTo>
                  <a:pt x="3781372" y="1446244"/>
                </a:lnTo>
                <a:lnTo>
                  <a:pt x="3802260" y="1424334"/>
                </a:lnTo>
                <a:close/>
                <a:moveTo>
                  <a:pt x="4797300" y="1424334"/>
                </a:moveTo>
                <a:lnTo>
                  <a:pt x="4817884" y="1445942"/>
                </a:lnTo>
                <a:lnTo>
                  <a:pt x="4817884" y="1943764"/>
                </a:lnTo>
                <a:lnTo>
                  <a:pt x="4797304" y="1965356"/>
                </a:lnTo>
                <a:lnTo>
                  <a:pt x="4323144" y="1965356"/>
                </a:lnTo>
                <a:lnTo>
                  <a:pt x="4302200" y="1943392"/>
                </a:lnTo>
                <a:lnTo>
                  <a:pt x="4302200" y="1446291"/>
                </a:lnTo>
                <a:lnTo>
                  <a:pt x="4323140" y="1424334"/>
                </a:lnTo>
                <a:close/>
                <a:moveTo>
                  <a:pt x="5318152" y="1424334"/>
                </a:moveTo>
                <a:lnTo>
                  <a:pt x="5338764" y="1445942"/>
                </a:lnTo>
                <a:lnTo>
                  <a:pt x="5338764" y="1943760"/>
                </a:lnTo>
                <a:lnTo>
                  <a:pt x="5318160" y="1965356"/>
                </a:lnTo>
                <a:lnTo>
                  <a:pt x="4844028" y="1965356"/>
                </a:lnTo>
                <a:lnTo>
                  <a:pt x="4823044" y="1943364"/>
                </a:lnTo>
                <a:lnTo>
                  <a:pt x="4823044" y="1446319"/>
                </a:lnTo>
                <a:lnTo>
                  <a:pt x="4844020" y="1424334"/>
                </a:lnTo>
                <a:close/>
                <a:moveTo>
                  <a:pt x="5839009" y="1424334"/>
                </a:moveTo>
                <a:lnTo>
                  <a:pt x="5859632" y="1445961"/>
                </a:lnTo>
                <a:lnTo>
                  <a:pt x="5859632" y="1943739"/>
                </a:lnTo>
                <a:lnTo>
                  <a:pt x="5839012" y="1965356"/>
                </a:lnTo>
                <a:lnTo>
                  <a:pt x="5364874" y="1965356"/>
                </a:lnTo>
                <a:lnTo>
                  <a:pt x="5343852" y="1943310"/>
                </a:lnTo>
                <a:lnTo>
                  <a:pt x="5343852" y="1446371"/>
                </a:lnTo>
                <a:lnTo>
                  <a:pt x="5364864" y="1424334"/>
                </a:lnTo>
                <a:close/>
                <a:moveTo>
                  <a:pt x="6359863" y="1424334"/>
                </a:moveTo>
                <a:lnTo>
                  <a:pt x="6380478" y="1445953"/>
                </a:lnTo>
                <a:lnTo>
                  <a:pt x="6380478" y="1943747"/>
                </a:lnTo>
                <a:lnTo>
                  <a:pt x="6359872" y="1965356"/>
                </a:lnTo>
                <a:lnTo>
                  <a:pt x="5885734" y="1965356"/>
                </a:lnTo>
                <a:lnTo>
                  <a:pt x="5864769" y="1943381"/>
                </a:lnTo>
                <a:lnTo>
                  <a:pt x="5864769" y="1446298"/>
                </a:lnTo>
                <a:lnTo>
                  <a:pt x="5885719" y="1424334"/>
                </a:lnTo>
                <a:close/>
                <a:moveTo>
                  <a:pt x="6880722" y="1424334"/>
                </a:moveTo>
                <a:lnTo>
                  <a:pt x="6901396" y="1446008"/>
                </a:lnTo>
                <a:lnTo>
                  <a:pt x="6901396" y="1943694"/>
                </a:lnTo>
                <a:lnTo>
                  <a:pt x="6880736" y="1965356"/>
                </a:lnTo>
                <a:lnTo>
                  <a:pt x="6406583" y="1965356"/>
                </a:lnTo>
                <a:lnTo>
                  <a:pt x="6385616" y="1943371"/>
                </a:lnTo>
                <a:lnTo>
                  <a:pt x="6385616" y="1446313"/>
                </a:lnTo>
                <a:lnTo>
                  <a:pt x="6406583" y="1424334"/>
                </a:lnTo>
                <a:close/>
                <a:moveTo>
                  <a:pt x="7401563" y="1424334"/>
                </a:moveTo>
                <a:lnTo>
                  <a:pt x="7422225" y="1446001"/>
                </a:lnTo>
                <a:lnTo>
                  <a:pt x="7422225" y="1943704"/>
                </a:lnTo>
                <a:lnTo>
                  <a:pt x="7401574" y="1965356"/>
                </a:lnTo>
                <a:lnTo>
                  <a:pt x="6927444" y="1965356"/>
                </a:lnTo>
                <a:lnTo>
                  <a:pt x="6906481" y="1943373"/>
                </a:lnTo>
                <a:lnTo>
                  <a:pt x="6906481" y="1446306"/>
                </a:lnTo>
                <a:lnTo>
                  <a:pt x="6927440" y="1424334"/>
                </a:lnTo>
                <a:close/>
                <a:moveTo>
                  <a:pt x="7922435" y="1424334"/>
                </a:moveTo>
                <a:lnTo>
                  <a:pt x="7943113" y="1446013"/>
                </a:lnTo>
                <a:lnTo>
                  <a:pt x="7943113" y="1943689"/>
                </a:lnTo>
                <a:lnTo>
                  <a:pt x="7922445" y="1965356"/>
                </a:lnTo>
                <a:lnTo>
                  <a:pt x="7448285" y="1965356"/>
                </a:lnTo>
                <a:lnTo>
                  <a:pt x="7427312" y="1943366"/>
                </a:lnTo>
                <a:lnTo>
                  <a:pt x="7427312" y="1446315"/>
                </a:lnTo>
                <a:lnTo>
                  <a:pt x="7448276" y="1424334"/>
                </a:lnTo>
                <a:close/>
                <a:moveTo>
                  <a:pt x="8443325" y="1424334"/>
                </a:moveTo>
                <a:lnTo>
                  <a:pt x="8463934" y="1445945"/>
                </a:lnTo>
                <a:lnTo>
                  <a:pt x="8463934" y="1943756"/>
                </a:lnTo>
                <a:lnTo>
                  <a:pt x="8443336" y="1965356"/>
                </a:lnTo>
                <a:lnTo>
                  <a:pt x="7969151" y="1965356"/>
                </a:lnTo>
                <a:lnTo>
                  <a:pt x="7948202" y="1943381"/>
                </a:lnTo>
                <a:lnTo>
                  <a:pt x="7948202" y="1446302"/>
                </a:lnTo>
                <a:lnTo>
                  <a:pt x="7969141" y="1424334"/>
                </a:lnTo>
                <a:close/>
                <a:moveTo>
                  <a:pt x="8964161" y="1424334"/>
                </a:moveTo>
                <a:lnTo>
                  <a:pt x="8984755" y="1445929"/>
                </a:lnTo>
                <a:lnTo>
                  <a:pt x="8984755" y="1943775"/>
                </a:lnTo>
                <a:lnTo>
                  <a:pt x="8964175" y="1965356"/>
                </a:lnTo>
                <a:lnTo>
                  <a:pt x="8490051" y="1965356"/>
                </a:lnTo>
                <a:lnTo>
                  <a:pt x="8469020" y="1943308"/>
                </a:lnTo>
                <a:lnTo>
                  <a:pt x="8469020" y="1446377"/>
                </a:lnTo>
                <a:lnTo>
                  <a:pt x="8490045" y="1424334"/>
                </a:lnTo>
                <a:close/>
                <a:moveTo>
                  <a:pt x="9485025" y="1424334"/>
                </a:moveTo>
                <a:lnTo>
                  <a:pt x="9505640" y="1445945"/>
                </a:lnTo>
                <a:lnTo>
                  <a:pt x="9505640" y="1943758"/>
                </a:lnTo>
                <a:lnTo>
                  <a:pt x="9485040" y="1965356"/>
                </a:lnTo>
                <a:lnTo>
                  <a:pt x="9010882" y="1965356"/>
                </a:lnTo>
                <a:lnTo>
                  <a:pt x="8989894" y="1943349"/>
                </a:lnTo>
                <a:lnTo>
                  <a:pt x="8989894" y="1446332"/>
                </a:lnTo>
                <a:lnTo>
                  <a:pt x="9010873" y="1424334"/>
                </a:lnTo>
                <a:close/>
                <a:moveTo>
                  <a:pt x="1151444" y="878012"/>
                </a:moveTo>
                <a:lnTo>
                  <a:pt x="1172228" y="899802"/>
                </a:lnTo>
                <a:lnTo>
                  <a:pt x="1172228" y="1397184"/>
                </a:lnTo>
                <a:lnTo>
                  <a:pt x="1151438" y="1418976"/>
                </a:lnTo>
                <a:lnTo>
                  <a:pt x="677300" y="1418976"/>
                </a:lnTo>
                <a:lnTo>
                  <a:pt x="656514" y="1397184"/>
                </a:lnTo>
                <a:lnTo>
                  <a:pt x="656514" y="899747"/>
                </a:lnTo>
                <a:lnTo>
                  <a:pt x="677240" y="878012"/>
                </a:lnTo>
                <a:close/>
                <a:moveTo>
                  <a:pt x="1672294" y="878012"/>
                </a:moveTo>
                <a:lnTo>
                  <a:pt x="1693076" y="899802"/>
                </a:lnTo>
                <a:lnTo>
                  <a:pt x="1693076" y="1397184"/>
                </a:lnTo>
                <a:lnTo>
                  <a:pt x="1672290" y="1418976"/>
                </a:lnTo>
                <a:lnTo>
                  <a:pt x="1198154" y="1418976"/>
                </a:lnTo>
                <a:lnTo>
                  <a:pt x="1177364" y="1397184"/>
                </a:lnTo>
                <a:lnTo>
                  <a:pt x="1177364" y="899802"/>
                </a:lnTo>
                <a:lnTo>
                  <a:pt x="1198150" y="878012"/>
                </a:lnTo>
                <a:close/>
                <a:moveTo>
                  <a:pt x="2193052" y="878012"/>
                </a:moveTo>
                <a:lnTo>
                  <a:pt x="2213752" y="899708"/>
                </a:lnTo>
                <a:lnTo>
                  <a:pt x="2213752" y="1397284"/>
                </a:lnTo>
                <a:lnTo>
                  <a:pt x="2193052" y="1418976"/>
                </a:lnTo>
                <a:lnTo>
                  <a:pt x="1719006" y="1418976"/>
                </a:lnTo>
                <a:lnTo>
                  <a:pt x="1698218" y="1397184"/>
                </a:lnTo>
                <a:lnTo>
                  <a:pt x="1698218" y="899802"/>
                </a:lnTo>
                <a:lnTo>
                  <a:pt x="1719000" y="878012"/>
                </a:lnTo>
                <a:close/>
                <a:moveTo>
                  <a:pt x="2713882" y="878012"/>
                </a:moveTo>
                <a:lnTo>
                  <a:pt x="2734550" y="899681"/>
                </a:lnTo>
                <a:lnTo>
                  <a:pt x="2734550" y="1397314"/>
                </a:lnTo>
                <a:lnTo>
                  <a:pt x="2713882" y="1418976"/>
                </a:lnTo>
                <a:lnTo>
                  <a:pt x="2239768" y="1418976"/>
                </a:lnTo>
                <a:lnTo>
                  <a:pt x="2218888" y="1397077"/>
                </a:lnTo>
                <a:lnTo>
                  <a:pt x="2218888" y="899905"/>
                </a:lnTo>
                <a:lnTo>
                  <a:pt x="2239768" y="878012"/>
                </a:lnTo>
                <a:close/>
                <a:moveTo>
                  <a:pt x="3234716" y="878012"/>
                </a:moveTo>
                <a:lnTo>
                  <a:pt x="3255406" y="899704"/>
                </a:lnTo>
                <a:lnTo>
                  <a:pt x="3255406" y="1397290"/>
                </a:lnTo>
                <a:lnTo>
                  <a:pt x="3234716" y="1418976"/>
                </a:lnTo>
                <a:lnTo>
                  <a:pt x="2760576" y="1418976"/>
                </a:lnTo>
                <a:lnTo>
                  <a:pt x="2739692" y="1397051"/>
                </a:lnTo>
                <a:lnTo>
                  <a:pt x="2739692" y="899923"/>
                </a:lnTo>
                <a:lnTo>
                  <a:pt x="2760576" y="878012"/>
                </a:lnTo>
                <a:close/>
                <a:moveTo>
                  <a:pt x="3755554" y="878012"/>
                </a:moveTo>
                <a:lnTo>
                  <a:pt x="3776222" y="899693"/>
                </a:lnTo>
                <a:lnTo>
                  <a:pt x="3776222" y="1397306"/>
                </a:lnTo>
                <a:lnTo>
                  <a:pt x="3755560" y="1418976"/>
                </a:lnTo>
                <a:lnTo>
                  <a:pt x="3281436" y="1418976"/>
                </a:lnTo>
                <a:lnTo>
                  <a:pt x="3260488" y="1397012"/>
                </a:lnTo>
                <a:lnTo>
                  <a:pt x="3260488" y="899963"/>
                </a:lnTo>
                <a:lnTo>
                  <a:pt x="3281420" y="878012"/>
                </a:lnTo>
                <a:close/>
                <a:moveTo>
                  <a:pt x="4276424" y="878012"/>
                </a:moveTo>
                <a:lnTo>
                  <a:pt x="4297104" y="899704"/>
                </a:lnTo>
                <a:lnTo>
                  <a:pt x="4297104" y="1397290"/>
                </a:lnTo>
                <a:lnTo>
                  <a:pt x="4276428" y="1418976"/>
                </a:lnTo>
                <a:lnTo>
                  <a:pt x="3802260" y="1418976"/>
                </a:lnTo>
                <a:lnTo>
                  <a:pt x="3781364" y="1397057"/>
                </a:lnTo>
                <a:lnTo>
                  <a:pt x="3781364" y="899918"/>
                </a:lnTo>
                <a:lnTo>
                  <a:pt x="3802250" y="878012"/>
                </a:lnTo>
                <a:close/>
                <a:moveTo>
                  <a:pt x="4797292" y="878012"/>
                </a:moveTo>
                <a:lnTo>
                  <a:pt x="4817884" y="899621"/>
                </a:lnTo>
                <a:lnTo>
                  <a:pt x="4817884" y="1397375"/>
                </a:lnTo>
                <a:lnTo>
                  <a:pt x="4797300" y="1418976"/>
                </a:lnTo>
                <a:lnTo>
                  <a:pt x="4323140" y="1418976"/>
                </a:lnTo>
                <a:lnTo>
                  <a:pt x="4302196" y="1397017"/>
                </a:lnTo>
                <a:lnTo>
                  <a:pt x="4302196" y="899961"/>
                </a:lnTo>
                <a:lnTo>
                  <a:pt x="4323124" y="878012"/>
                </a:lnTo>
                <a:close/>
                <a:moveTo>
                  <a:pt x="5318146" y="878012"/>
                </a:moveTo>
                <a:lnTo>
                  <a:pt x="5338744" y="899614"/>
                </a:lnTo>
                <a:lnTo>
                  <a:pt x="5338744" y="1397376"/>
                </a:lnTo>
                <a:lnTo>
                  <a:pt x="5318152" y="1418976"/>
                </a:lnTo>
                <a:lnTo>
                  <a:pt x="4844020" y="1418976"/>
                </a:lnTo>
                <a:lnTo>
                  <a:pt x="4823032" y="1396982"/>
                </a:lnTo>
                <a:lnTo>
                  <a:pt x="4823032" y="899991"/>
                </a:lnTo>
                <a:lnTo>
                  <a:pt x="4844008" y="878012"/>
                </a:lnTo>
                <a:close/>
                <a:moveTo>
                  <a:pt x="5839003" y="878012"/>
                </a:moveTo>
                <a:lnTo>
                  <a:pt x="5859623" y="899626"/>
                </a:lnTo>
                <a:lnTo>
                  <a:pt x="5859623" y="1397363"/>
                </a:lnTo>
                <a:lnTo>
                  <a:pt x="5839009" y="1418976"/>
                </a:lnTo>
                <a:lnTo>
                  <a:pt x="5364864" y="1418976"/>
                </a:lnTo>
                <a:lnTo>
                  <a:pt x="5343840" y="1396933"/>
                </a:lnTo>
                <a:lnTo>
                  <a:pt x="5343840" y="900044"/>
                </a:lnTo>
                <a:lnTo>
                  <a:pt x="5364848" y="878012"/>
                </a:lnTo>
                <a:close/>
                <a:moveTo>
                  <a:pt x="6359855" y="878012"/>
                </a:moveTo>
                <a:lnTo>
                  <a:pt x="6380472" y="899626"/>
                </a:lnTo>
                <a:lnTo>
                  <a:pt x="6380472" y="1397370"/>
                </a:lnTo>
                <a:lnTo>
                  <a:pt x="6359863" y="1418976"/>
                </a:lnTo>
                <a:lnTo>
                  <a:pt x="5885719" y="1418976"/>
                </a:lnTo>
                <a:lnTo>
                  <a:pt x="5864756" y="1396995"/>
                </a:lnTo>
                <a:lnTo>
                  <a:pt x="5864756" y="899978"/>
                </a:lnTo>
                <a:lnTo>
                  <a:pt x="5885709" y="878012"/>
                </a:lnTo>
                <a:close/>
                <a:moveTo>
                  <a:pt x="6880720" y="878012"/>
                </a:moveTo>
                <a:lnTo>
                  <a:pt x="6901388" y="899685"/>
                </a:lnTo>
                <a:lnTo>
                  <a:pt x="6901388" y="1397314"/>
                </a:lnTo>
                <a:lnTo>
                  <a:pt x="6880722" y="1418976"/>
                </a:lnTo>
                <a:lnTo>
                  <a:pt x="6406583" y="1418976"/>
                </a:lnTo>
                <a:lnTo>
                  <a:pt x="6385611" y="1396995"/>
                </a:lnTo>
                <a:lnTo>
                  <a:pt x="6385611" y="899980"/>
                </a:lnTo>
                <a:lnTo>
                  <a:pt x="6406566" y="878012"/>
                </a:lnTo>
                <a:close/>
                <a:moveTo>
                  <a:pt x="7401553" y="878012"/>
                </a:moveTo>
                <a:lnTo>
                  <a:pt x="7422211" y="899672"/>
                </a:lnTo>
                <a:lnTo>
                  <a:pt x="7422211" y="1397322"/>
                </a:lnTo>
                <a:lnTo>
                  <a:pt x="7401563" y="1418976"/>
                </a:lnTo>
                <a:lnTo>
                  <a:pt x="6927440" y="1418976"/>
                </a:lnTo>
                <a:lnTo>
                  <a:pt x="6906471" y="1396995"/>
                </a:lnTo>
                <a:lnTo>
                  <a:pt x="6906471" y="899980"/>
                </a:lnTo>
                <a:lnTo>
                  <a:pt x="6927428" y="878012"/>
                </a:lnTo>
                <a:close/>
                <a:moveTo>
                  <a:pt x="7922429" y="878012"/>
                </a:moveTo>
                <a:lnTo>
                  <a:pt x="7943103" y="899685"/>
                </a:lnTo>
                <a:lnTo>
                  <a:pt x="7943103" y="1397310"/>
                </a:lnTo>
                <a:lnTo>
                  <a:pt x="7922435" y="1418976"/>
                </a:lnTo>
                <a:lnTo>
                  <a:pt x="7448276" y="1418976"/>
                </a:lnTo>
                <a:lnTo>
                  <a:pt x="7427301" y="1396985"/>
                </a:lnTo>
                <a:lnTo>
                  <a:pt x="7427301" y="899991"/>
                </a:lnTo>
                <a:lnTo>
                  <a:pt x="7448263" y="878012"/>
                </a:lnTo>
                <a:close/>
                <a:moveTo>
                  <a:pt x="8443319" y="878012"/>
                </a:moveTo>
                <a:lnTo>
                  <a:pt x="8463923" y="899616"/>
                </a:lnTo>
                <a:lnTo>
                  <a:pt x="8463923" y="1397376"/>
                </a:lnTo>
                <a:lnTo>
                  <a:pt x="8443325" y="1418976"/>
                </a:lnTo>
                <a:lnTo>
                  <a:pt x="7969139" y="1418976"/>
                </a:lnTo>
                <a:lnTo>
                  <a:pt x="7948195" y="1397000"/>
                </a:lnTo>
                <a:lnTo>
                  <a:pt x="7948195" y="899978"/>
                </a:lnTo>
                <a:lnTo>
                  <a:pt x="7969129" y="878012"/>
                </a:lnTo>
                <a:close/>
                <a:moveTo>
                  <a:pt x="8964155" y="878012"/>
                </a:moveTo>
                <a:lnTo>
                  <a:pt x="8984744" y="899603"/>
                </a:lnTo>
                <a:lnTo>
                  <a:pt x="8984744" y="1397395"/>
                </a:lnTo>
                <a:lnTo>
                  <a:pt x="8964161" y="1418976"/>
                </a:lnTo>
                <a:lnTo>
                  <a:pt x="8490045" y="1418976"/>
                </a:lnTo>
                <a:lnTo>
                  <a:pt x="8469007" y="1396927"/>
                </a:lnTo>
                <a:lnTo>
                  <a:pt x="8469007" y="900051"/>
                </a:lnTo>
                <a:lnTo>
                  <a:pt x="8490031" y="878012"/>
                </a:lnTo>
                <a:close/>
                <a:moveTo>
                  <a:pt x="9485021" y="878012"/>
                </a:moveTo>
                <a:lnTo>
                  <a:pt x="9505627" y="899616"/>
                </a:lnTo>
                <a:lnTo>
                  <a:pt x="9505627" y="1397376"/>
                </a:lnTo>
                <a:lnTo>
                  <a:pt x="9485025" y="1418976"/>
                </a:lnTo>
                <a:lnTo>
                  <a:pt x="9010873" y="1418976"/>
                </a:lnTo>
                <a:lnTo>
                  <a:pt x="8989882" y="1396969"/>
                </a:lnTo>
                <a:lnTo>
                  <a:pt x="8989882" y="900004"/>
                </a:lnTo>
                <a:lnTo>
                  <a:pt x="9010857" y="878012"/>
                </a:lnTo>
                <a:close/>
                <a:moveTo>
                  <a:pt x="1151442" y="331630"/>
                </a:moveTo>
                <a:lnTo>
                  <a:pt x="1172228" y="353426"/>
                </a:lnTo>
                <a:lnTo>
                  <a:pt x="1172228" y="850855"/>
                </a:lnTo>
                <a:lnTo>
                  <a:pt x="1151436" y="872652"/>
                </a:lnTo>
                <a:lnTo>
                  <a:pt x="677250" y="872652"/>
                </a:lnTo>
                <a:lnTo>
                  <a:pt x="656514" y="850913"/>
                </a:lnTo>
                <a:lnTo>
                  <a:pt x="656514" y="353367"/>
                </a:lnTo>
                <a:lnTo>
                  <a:pt x="677242" y="331630"/>
                </a:lnTo>
                <a:close/>
                <a:moveTo>
                  <a:pt x="1672292" y="331630"/>
                </a:moveTo>
                <a:lnTo>
                  <a:pt x="1693076" y="353426"/>
                </a:lnTo>
                <a:lnTo>
                  <a:pt x="1693076" y="850855"/>
                </a:lnTo>
                <a:lnTo>
                  <a:pt x="1672288" y="872652"/>
                </a:lnTo>
                <a:lnTo>
                  <a:pt x="1198156" y="872652"/>
                </a:lnTo>
                <a:lnTo>
                  <a:pt x="1177364" y="850855"/>
                </a:lnTo>
                <a:lnTo>
                  <a:pt x="1177364" y="353426"/>
                </a:lnTo>
                <a:lnTo>
                  <a:pt x="1198152" y="331630"/>
                </a:lnTo>
                <a:close/>
                <a:moveTo>
                  <a:pt x="2193040" y="331630"/>
                </a:moveTo>
                <a:lnTo>
                  <a:pt x="2213744" y="353328"/>
                </a:lnTo>
                <a:lnTo>
                  <a:pt x="2213744" y="850956"/>
                </a:lnTo>
                <a:lnTo>
                  <a:pt x="2193040" y="872652"/>
                </a:lnTo>
                <a:lnTo>
                  <a:pt x="1719008" y="872652"/>
                </a:lnTo>
                <a:lnTo>
                  <a:pt x="1698218" y="850855"/>
                </a:lnTo>
                <a:lnTo>
                  <a:pt x="1698218" y="353426"/>
                </a:lnTo>
                <a:lnTo>
                  <a:pt x="1719002" y="331630"/>
                </a:lnTo>
                <a:close/>
                <a:moveTo>
                  <a:pt x="2713882" y="331630"/>
                </a:moveTo>
                <a:lnTo>
                  <a:pt x="2734544" y="353294"/>
                </a:lnTo>
                <a:lnTo>
                  <a:pt x="2734544" y="850986"/>
                </a:lnTo>
                <a:lnTo>
                  <a:pt x="2713882" y="872652"/>
                </a:lnTo>
                <a:lnTo>
                  <a:pt x="2239768" y="872652"/>
                </a:lnTo>
                <a:lnTo>
                  <a:pt x="2218888" y="850748"/>
                </a:lnTo>
                <a:lnTo>
                  <a:pt x="2218888" y="353525"/>
                </a:lnTo>
                <a:lnTo>
                  <a:pt x="2239768" y="331630"/>
                </a:lnTo>
                <a:close/>
                <a:moveTo>
                  <a:pt x="3234708" y="331630"/>
                </a:moveTo>
                <a:lnTo>
                  <a:pt x="3255396" y="353324"/>
                </a:lnTo>
                <a:lnTo>
                  <a:pt x="3255396" y="850964"/>
                </a:lnTo>
                <a:lnTo>
                  <a:pt x="3234710" y="872652"/>
                </a:lnTo>
                <a:lnTo>
                  <a:pt x="2760576" y="872652"/>
                </a:lnTo>
                <a:lnTo>
                  <a:pt x="2739692" y="850718"/>
                </a:lnTo>
                <a:lnTo>
                  <a:pt x="2739692" y="353545"/>
                </a:lnTo>
                <a:lnTo>
                  <a:pt x="2760576" y="331630"/>
                </a:lnTo>
                <a:close/>
                <a:moveTo>
                  <a:pt x="3755546" y="331630"/>
                </a:moveTo>
                <a:lnTo>
                  <a:pt x="3776216" y="353311"/>
                </a:lnTo>
                <a:lnTo>
                  <a:pt x="3776216" y="850979"/>
                </a:lnTo>
                <a:lnTo>
                  <a:pt x="3755546" y="872652"/>
                </a:lnTo>
                <a:lnTo>
                  <a:pt x="3281424" y="872652"/>
                </a:lnTo>
                <a:lnTo>
                  <a:pt x="3260480" y="850688"/>
                </a:lnTo>
                <a:lnTo>
                  <a:pt x="3260480" y="353583"/>
                </a:lnTo>
                <a:lnTo>
                  <a:pt x="3281418" y="331630"/>
                </a:lnTo>
                <a:close/>
                <a:moveTo>
                  <a:pt x="4276412" y="331630"/>
                </a:moveTo>
                <a:lnTo>
                  <a:pt x="4297092" y="353324"/>
                </a:lnTo>
                <a:lnTo>
                  <a:pt x="4297092" y="850963"/>
                </a:lnTo>
                <a:lnTo>
                  <a:pt x="4276412" y="872652"/>
                </a:lnTo>
                <a:lnTo>
                  <a:pt x="3802260" y="872652"/>
                </a:lnTo>
                <a:lnTo>
                  <a:pt x="3781354" y="850731"/>
                </a:lnTo>
                <a:lnTo>
                  <a:pt x="3781354" y="353538"/>
                </a:lnTo>
                <a:lnTo>
                  <a:pt x="3802242" y="331630"/>
                </a:lnTo>
                <a:close/>
                <a:moveTo>
                  <a:pt x="4797280" y="331630"/>
                </a:moveTo>
                <a:lnTo>
                  <a:pt x="4817864" y="353242"/>
                </a:lnTo>
                <a:lnTo>
                  <a:pt x="4817864" y="851048"/>
                </a:lnTo>
                <a:lnTo>
                  <a:pt x="4797288" y="872652"/>
                </a:lnTo>
                <a:lnTo>
                  <a:pt x="4323132" y="872652"/>
                </a:lnTo>
                <a:lnTo>
                  <a:pt x="4302188" y="850690"/>
                </a:lnTo>
                <a:lnTo>
                  <a:pt x="4302188" y="353583"/>
                </a:lnTo>
                <a:lnTo>
                  <a:pt x="4323120" y="331630"/>
                </a:lnTo>
                <a:close/>
                <a:moveTo>
                  <a:pt x="5318132" y="331630"/>
                </a:moveTo>
                <a:lnTo>
                  <a:pt x="5338740" y="353238"/>
                </a:lnTo>
                <a:lnTo>
                  <a:pt x="5338740" y="851048"/>
                </a:lnTo>
                <a:lnTo>
                  <a:pt x="5318136" y="872652"/>
                </a:lnTo>
                <a:lnTo>
                  <a:pt x="4844020" y="872652"/>
                </a:lnTo>
                <a:lnTo>
                  <a:pt x="4823020" y="850654"/>
                </a:lnTo>
                <a:lnTo>
                  <a:pt x="4823020" y="353615"/>
                </a:lnTo>
                <a:lnTo>
                  <a:pt x="4843992" y="331630"/>
                </a:lnTo>
                <a:close/>
                <a:moveTo>
                  <a:pt x="5838985" y="331630"/>
                </a:moveTo>
                <a:lnTo>
                  <a:pt x="5859607" y="353251"/>
                </a:lnTo>
                <a:lnTo>
                  <a:pt x="5859607" y="851046"/>
                </a:lnTo>
                <a:lnTo>
                  <a:pt x="5838998" y="872652"/>
                </a:lnTo>
                <a:lnTo>
                  <a:pt x="5364858" y="872652"/>
                </a:lnTo>
                <a:lnTo>
                  <a:pt x="5343832" y="850607"/>
                </a:lnTo>
                <a:lnTo>
                  <a:pt x="5343832" y="353660"/>
                </a:lnTo>
                <a:lnTo>
                  <a:pt x="5364844" y="331630"/>
                </a:lnTo>
                <a:close/>
                <a:moveTo>
                  <a:pt x="6359844" y="331630"/>
                </a:moveTo>
                <a:lnTo>
                  <a:pt x="6380457" y="353247"/>
                </a:lnTo>
                <a:lnTo>
                  <a:pt x="6380457" y="851046"/>
                </a:lnTo>
                <a:lnTo>
                  <a:pt x="6359849" y="872652"/>
                </a:lnTo>
                <a:lnTo>
                  <a:pt x="5885715" y="872652"/>
                </a:lnTo>
                <a:lnTo>
                  <a:pt x="5864746" y="850669"/>
                </a:lnTo>
                <a:lnTo>
                  <a:pt x="5864746" y="353602"/>
                </a:lnTo>
                <a:lnTo>
                  <a:pt x="5885699" y="331630"/>
                </a:lnTo>
                <a:close/>
                <a:moveTo>
                  <a:pt x="6880708" y="331630"/>
                </a:moveTo>
                <a:lnTo>
                  <a:pt x="6901378" y="353301"/>
                </a:lnTo>
                <a:lnTo>
                  <a:pt x="6901378" y="850986"/>
                </a:lnTo>
                <a:lnTo>
                  <a:pt x="6880712" y="872652"/>
                </a:lnTo>
                <a:lnTo>
                  <a:pt x="6406575" y="872652"/>
                </a:lnTo>
                <a:lnTo>
                  <a:pt x="6385599" y="850667"/>
                </a:lnTo>
                <a:lnTo>
                  <a:pt x="6385599" y="353602"/>
                </a:lnTo>
                <a:lnTo>
                  <a:pt x="6406556" y="331630"/>
                </a:lnTo>
                <a:close/>
                <a:moveTo>
                  <a:pt x="7401543" y="331630"/>
                </a:moveTo>
                <a:lnTo>
                  <a:pt x="7422204" y="353294"/>
                </a:lnTo>
                <a:lnTo>
                  <a:pt x="7422204" y="850996"/>
                </a:lnTo>
                <a:lnTo>
                  <a:pt x="7401551" y="872652"/>
                </a:lnTo>
                <a:lnTo>
                  <a:pt x="6927434" y="872652"/>
                </a:lnTo>
                <a:lnTo>
                  <a:pt x="6906465" y="850667"/>
                </a:lnTo>
                <a:lnTo>
                  <a:pt x="6906465" y="353602"/>
                </a:lnTo>
                <a:lnTo>
                  <a:pt x="6927422" y="331630"/>
                </a:lnTo>
                <a:close/>
                <a:moveTo>
                  <a:pt x="7922419" y="331630"/>
                </a:moveTo>
                <a:lnTo>
                  <a:pt x="7943097" y="353298"/>
                </a:lnTo>
                <a:lnTo>
                  <a:pt x="7943097" y="850986"/>
                </a:lnTo>
                <a:lnTo>
                  <a:pt x="7922423" y="872652"/>
                </a:lnTo>
                <a:lnTo>
                  <a:pt x="7448272" y="872652"/>
                </a:lnTo>
                <a:lnTo>
                  <a:pt x="7427289" y="850656"/>
                </a:lnTo>
                <a:lnTo>
                  <a:pt x="7427289" y="353613"/>
                </a:lnTo>
                <a:lnTo>
                  <a:pt x="7448257" y="331630"/>
                </a:lnTo>
                <a:close/>
                <a:moveTo>
                  <a:pt x="8443311" y="331630"/>
                </a:moveTo>
                <a:lnTo>
                  <a:pt x="8463911" y="353238"/>
                </a:lnTo>
                <a:lnTo>
                  <a:pt x="8463911" y="851048"/>
                </a:lnTo>
                <a:lnTo>
                  <a:pt x="8443311" y="872652"/>
                </a:lnTo>
                <a:lnTo>
                  <a:pt x="7969137" y="872652"/>
                </a:lnTo>
                <a:lnTo>
                  <a:pt x="7948187" y="850673"/>
                </a:lnTo>
                <a:lnTo>
                  <a:pt x="7948187" y="353600"/>
                </a:lnTo>
                <a:lnTo>
                  <a:pt x="7969120" y="331630"/>
                </a:lnTo>
                <a:close/>
                <a:moveTo>
                  <a:pt x="8964142" y="331630"/>
                </a:moveTo>
                <a:lnTo>
                  <a:pt x="8984731" y="353221"/>
                </a:lnTo>
                <a:lnTo>
                  <a:pt x="8984731" y="851068"/>
                </a:lnTo>
                <a:lnTo>
                  <a:pt x="8964146" y="872652"/>
                </a:lnTo>
                <a:lnTo>
                  <a:pt x="8490035" y="872652"/>
                </a:lnTo>
                <a:lnTo>
                  <a:pt x="8468996" y="850600"/>
                </a:lnTo>
                <a:lnTo>
                  <a:pt x="8468996" y="353671"/>
                </a:lnTo>
                <a:lnTo>
                  <a:pt x="8490023" y="331630"/>
                </a:lnTo>
                <a:close/>
                <a:moveTo>
                  <a:pt x="9485009" y="331630"/>
                </a:moveTo>
                <a:lnTo>
                  <a:pt x="9505617" y="353238"/>
                </a:lnTo>
                <a:lnTo>
                  <a:pt x="9505617" y="851048"/>
                </a:lnTo>
                <a:lnTo>
                  <a:pt x="9485011" y="872652"/>
                </a:lnTo>
                <a:lnTo>
                  <a:pt x="9010864" y="872652"/>
                </a:lnTo>
                <a:lnTo>
                  <a:pt x="8989872" y="850641"/>
                </a:lnTo>
                <a:lnTo>
                  <a:pt x="8989872" y="353628"/>
                </a:lnTo>
                <a:lnTo>
                  <a:pt x="9010847" y="331630"/>
                </a:lnTo>
                <a:close/>
                <a:moveTo>
                  <a:pt x="9510749" y="0"/>
                </a:moveTo>
                <a:lnTo>
                  <a:pt x="9505609" y="0"/>
                </a:lnTo>
                <a:lnTo>
                  <a:pt x="9505609" y="304672"/>
                </a:lnTo>
                <a:lnTo>
                  <a:pt x="9485007" y="326272"/>
                </a:lnTo>
                <a:lnTo>
                  <a:pt x="9010851" y="326272"/>
                </a:lnTo>
                <a:lnTo>
                  <a:pt x="8989861" y="304263"/>
                </a:lnTo>
                <a:lnTo>
                  <a:pt x="8989861" y="0"/>
                </a:lnTo>
                <a:lnTo>
                  <a:pt x="8984725" y="0"/>
                </a:lnTo>
                <a:lnTo>
                  <a:pt x="8984725" y="304685"/>
                </a:lnTo>
                <a:lnTo>
                  <a:pt x="8964139" y="326272"/>
                </a:lnTo>
                <a:lnTo>
                  <a:pt x="8490029" y="326272"/>
                </a:lnTo>
                <a:lnTo>
                  <a:pt x="8468985" y="304221"/>
                </a:lnTo>
                <a:lnTo>
                  <a:pt x="8468985" y="0"/>
                </a:lnTo>
                <a:lnTo>
                  <a:pt x="8463905" y="0"/>
                </a:lnTo>
                <a:lnTo>
                  <a:pt x="8463905" y="304672"/>
                </a:lnTo>
                <a:lnTo>
                  <a:pt x="8443307" y="326272"/>
                </a:lnTo>
                <a:lnTo>
                  <a:pt x="7969120" y="326272"/>
                </a:lnTo>
                <a:lnTo>
                  <a:pt x="7948178" y="304291"/>
                </a:lnTo>
                <a:lnTo>
                  <a:pt x="7948178" y="0"/>
                </a:lnTo>
                <a:lnTo>
                  <a:pt x="7943085" y="0"/>
                </a:lnTo>
                <a:lnTo>
                  <a:pt x="7943085" y="304611"/>
                </a:lnTo>
                <a:lnTo>
                  <a:pt x="7922417" y="326272"/>
                </a:lnTo>
                <a:lnTo>
                  <a:pt x="7448257" y="326272"/>
                </a:lnTo>
                <a:lnTo>
                  <a:pt x="7427283" y="304276"/>
                </a:lnTo>
                <a:lnTo>
                  <a:pt x="7427283" y="0"/>
                </a:lnTo>
                <a:lnTo>
                  <a:pt x="7422194" y="0"/>
                </a:lnTo>
                <a:lnTo>
                  <a:pt x="7422194" y="304616"/>
                </a:lnTo>
                <a:lnTo>
                  <a:pt x="7401541" y="326272"/>
                </a:lnTo>
                <a:lnTo>
                  <a:pt x="6927424" y="326272"/>
                </a:lnTo>
                <a:lnTo>
                  <a:pt x="6906452" y="304289"/>
                </a:lnTo>
                <a:lnTo>
                  <a:pt x="6906452" y="0"/>
                </a:lnTo>
                <a:lnTo>
                  <a:pt x="6901368" y="0"/>
                </a:lnTo>
                <a:lnTo>
                  <a:pt x="6901368" y="304611"/>
                </a:lnTo>
                <a:lnTo>
                  <a:pt x="6880704" y="326272"/>
                </a:lnTo>
                <a:lnTo>
                  <a:pt x="6406558" y="326272"/>
                </a:lnTo>
                <a:lnTo>
                  <a:pt x="6385589" y="304289"/>
                </a:lnTo>
                <a:lnTo>
                  <a:pt x="6385589" y="0"/>
                </a:lnTo>
                <a:lnTo>
                  <a:pt x="6380451" y="0"/>
                </a:lnTo>
                <a:lnTo>
                  <a:pt x="6380451" y="304659"/>
                </a:lnTo>
                <a:lnTo>
                  <a:pt x="6359840" y="326272"/>
                </a:lnTo>
                <a:lnTo>
                  <a:pt x="5885705" y="326272"/>
                </a:lnTo>
                <a:lnTo>
                  <a:pt x="5864744" y="304293"/>
                </a:lnTo>
                <a:lnTo>
                  <a:pt x="5864744" y="0"/>
                </a:lnTo>
                <a:lnTo>
                  <a:pt x="5859595" y="0"/>
                </a:lnTo>
                <a:lnTo>
                  <a:pt x="5859595" y="304662"/>
                </a:lnTo>
                <a:lnTo>
                  <a:pt x="5838973" y="326272"/>
                </a:lnTo>
                <a:lnTo>
                  <a:pt x="5364844" y="326272"/>
                </a:lnTo>
                <a:lnTo>
                  <a:pt x="5343822" y="304227"/>
                </a:lnTo>
                <a:lnTo>
                  <a:pt x="5343822" y="0"/>
                </a:lnTo>
                <a:lnTo>
                  <a:pt x="5338728" y="0"/>
                </a:lnTo>
                <a:lnTo>
                  <a:pt x="5338728" y="304672"/>
                </a:lnTo>
                <a:lnTo>
                  <a:pt x="5318132" y="326272"/>
                </a:lnTo>
                <a:lnTo>
                  <a:pt x="4844008" y="326272"/>
                </a:lnTo>
                <a:lnTo>
                  <a:pt x="4823002" y="304276"/>
                </a:lnTo>
                <a:lnTo>
                  <a:pt x="4823002" y="0"/>
                </a:lnTo>
                <a:lnTo>
                  <a:pt x="4817860" y="0"/>
                </a:lnTo>
                <a:lnTo>
                  <a:pt x="4817860" y="304668"/>
                </a:lnTo>
                <a:lnTo>
                  <a:pt x="4797280" y="326272"/>
                </a:lnTo>
                <a:lnTo>
                  <a:pt x="4323124" y="326272"/>
                </a:lnTo>
                <a:lnTo>
                  <a:pt x="4302178" y="304306"/>
                </a:lnTo>
                <a:lnTo>
                  <a:pt x="4302178" y="0"/>
                </a:lnTo>
                <a:lnTo>
                  <a:pt x="4297080" y="0"/>
                </a:lnTo>
                <a:lnTo>
                  <a:pt x="4297080" y="304587"/>
                </a:lnTo>
                <a:lnTo>
                  <a:pt x="4276412" y="326272"/>
                </a:lnTo>
                <a:lnTo>
                  <a:pt x="3802244" y="326272"/>
                </a:lnTo>
                <a:lnTo>
                  <a:pt x="3781344" y="304353"/>
                </a:lnTo>
                <a:lnTo>
                  <a:pt x="3781344" y="0"/>
                </a:lnTo>
                <a:lnTo>
                  <a:pt x="3776206" y="0"/>
                </a:lnTo>
                <a:lnTo>
                  <a:pt x="3776206" y="304597"/>
                </a:lnTo>
                <a:lnTo>
                  <a:pt x="3755534" y="326272"/>
                </a:lnTo>
                <a:lnTo>
                  <a:pt x="3281418" y="326272"/>
                </a:lnTo>
                <a:lnTo>
                  <a:pt x="3260478" y="304308"/>
                </a:lnTo>
                <a:lnTo>
                  <a:pt x="3260478" y="0"/>
                </a:lnTo>
                <a:lnTo>
                  <a:pt x="3255392" y="0"/>
                </a:lnTo>
                <a:lnTo>
                  <a:pt x="3255392" y="304584"/>
                </a:lnTo>
                <a:lnTo>
                  <a:pt x="3234700" y="326272"/>
                </a:lnTo>
                <a:lnTo>
                  <a:pt x="2760576" y="326272"/>
                </a:lnTo>
                <a:lnTo>
                  <a:pt x="2739648" y="304341"/>
                </a:lnTo>
                <a:lnTo>
                  <a:pt x="2739648" y="0"/>
                </a:lnTo>
                <a:lnTo>
                  <a:pt x="2734524" y="0"/>
                </a:lnTo>
                <a:lnTo>
                  <a:pt x="2734524" y="304611"/>
                </a:lnTo>
                <a:lnTo>
                  <a:pt x="2713882" y="326272"/>
                </a:lnTo>
                <a:lnTo>
                  <a:pt x="2239768" y="326272"/>
                </a:lnTo>
                <a:lnTo>
                  <a:pt x="2218878" y="304368"/>
                </a:lnTo>
                <a:lnTo>
                  <a:pt x="2218878" y="0"/>
                </a:lnTo>
                <a:lnTo>
                  <a:pt x="2213740" y="0"/>
                </a:lnTo>
                <a:lnTo>
                  <a:pt x="2213740" y="304578"/>
                </a:lnTo>
                <a:lnTo>
                  <a:pt x="2193040" y="326272"/>
                </a:lnTo>
                <a:lnTo>
                  <a:pt x="1719006" y="326272"/>
                </a:lnTo>
                <a:lnTo>
                  <a:pt x="1698218" y="304475"/>
                </a:lnTo>
                <a:lnTo>
                  <a:pt x="1698218" y="0"/>
                </a:lnTo>
                <a:lnTo>
                  <a:pt x="1693076" y="0"/>
                </a:lnTo>
                <a:lnTo>
                  <a:pt x="1693076" y="304475"/>
                </a:lnTo>
                <a:lnTo>
                  <a:pt x="1672290" y="326272"/>
                </a:lnTo>
                <a:lnTo>
                  <a:pt x="1198154" y="326272"/>
                </a:lnTo>
                <a:lnTo>
                  <a:pt x="1177364" y="304475"/>
                </a:lnTo>
                <a:lnTo>
                  <a:pt x="1177364" y="0"/>
                </a:lnTo>
                <a:lnTo>
                  <a:pt x="1172228" y="0"/>
                </a:lnTo>
                <a:lnTo>
                  <a:pt x="1172228" y="304475"/>
                </a:lnTo>
                <a:lnTo>
                  <a:pt x="1151438" y="326272"/>
                </a:lnTo>
                <a:lnTo>
                  <a:pt x="677248" y="326272"/>
                </a:lnTo>
                <a:lnTo>
                  <a:pt x="656514" y="304533"/>
                </a:lnTo>
                <a:lnTo>
                  <a:pt x="656514" y="0"/>
                </a:lnTo>
                <a:lnTo>
                  <a:pt x="651376" y="0"/>
                </a:lnTo>
                <a:lnTo>
                  <a:pt x="651376" y="304415"/>
                </a:lnTo>
                <a:lnTo>
                  <a:pt x="630532" y="326272"/>
                </a:lnTo>
                <a:lnTo>
                  <a:pt x="264160" y="326272"/>
                </a:lnTo>
                <a:lnTo>
                  <a:pt x="264160" y="331630"/>
                </a:lnTo>
                <a:lnTo>
                  <a:pt x="630538" y="331630"/>
                </a:lnTo>
                <a:lnTo>
                  <a:pt x="651376" y="353483"/>
                </a:lnTo>
                <a:lnTo>
                  <a:pt x="651376" y="850798"/>
                </a:lnTo>
                <a:lnTo>
                  <a:pt x="630528" y="872652"/>
                </a:lnTo>
                <a:lnTo>
                  <a:pt x="264160" y="872652"/>
                </a:lnTo>
                <a:lnTo>
                  <a:pt x="264160" y="878012"/>
                </a:lnTo>
                <a:lnTo>
                  <a:pt x="630538" y="878012"/>
                </a:lnTo>
                <a:lnTo>
                  <a:pt x="651376" y="899863"/>
                </a:lnTo>
                <a:lnTo>
                  <a:pt x="651376" y="1397184"/>
                </a:lnTo>
                <a:lnTo>
                  <a:pt x="630586" y="1418976"/>
                </a:lnTo>
                <a:lnTo>
                  <a:pt x="264160" y="1418976"/>
                </a:lnTo>
                <a:lnTo>
                  <a:pt x="264160" y="1424334"/>
                </a:lnTo>
                <a:lnTo>
                  <a:pt x="630586" y="1424334"/>
                </a:lnTo>
                <a:lnTo>
                  <a:pt x="651376" y="1446131"/>
                </a:lnTo>
                <a:lnTo>
                  <a:pt x="651376" y="1943561"/>
                </a:lnTo>
                <a:lnTo>
                  <a:pt x="630588" y="1965356"/>
                </a:lnTo>
                <a:lnTo>
                  <a:pt x="264160" y="1965356"/>
                </a:lnTo>
                <a:lnTo>
                  <a:pt x="264160" y="1970714"/>
                </a:lnTo>
                <a:lnTo>
                  <a:pt x="630586" y="1970714"/>
                </a:lnTo>
                <a:lnTo>
                  <a:pt x="651376" y="1992512"/>
                </a:lnTo>
                <a:lnTo>
                  <a:pt x="651376" y="2489883"/>
                </a:lnTo>
                <a:lnTo>
                  <a:pt x="630532" y="2511737"/>
                </a:lnTo>
                <a:lnTo>
                  <a:pt x="264160" y="2511737"/>
                </a:lnTo>
                <a:lnTo>
                  <a:pt x="264160" y="2517097"/>
                </a:lnTo>
                <a:lnTo>
                  <a:pt x="630534" y="2517097"/>
                </a:lnTo>
                <a:lnTo>
                  <a:pt x="651376" y="2538950"/>
                </a:lnTo>
                <a:lnTo>
                  <a:pt x="651376" y="3036323"/>
                </a:lnTo>
                <a:lnTo>
                  <a:pt x="630588" y="3058115"/>
                </a:lnTo>
                <a:lnTo>
                  <a:pt x="264160" y="3058115"/>
                </a:lnTo>
                <a:lnTo>
                  <a:pt x="264160" y="3063477"/>
                </a:lnTo>
                <a:lnTo>
                  <a:pt x="630586" y="3063477"/>
                </a:lnTo>
                <a:lnTo>
                  <a:pt x="651376" y="3085274"/>
                </a:lnTo>
                <a:lnTo>
                  <a:pt x="651376" y="3582645"/>
                </a:lnTo>
                <a:lnTo>
                  <a:pt x="630532" y="3604499"/>
                </a:lnTo>
                <a:lnTo>
                  <a:pt x="264160" y="3604499"/>
                </a:lnTo>
                <a:lnTo>
                  <a:pt x="264160" y="3609859"/>
                </a:lnTo>
                <a:lnTo>
                  <a:pt x="630534" y="3609859"/>
                </a:lnTo>
                <a:lnTo>
                  <a:pt x="651376" y="3631710"/>
                </a:lnTo>
                <a:lnTo>
                  <a:pt x="651376" y="4129024"/>
                </a:lnTo>
                <a:lnTo>
                  <a:pt x="630532" y="4150879"/>
                </a:lnTo>
                <a:lnTo>
                  <a:pt x="156394" y="4150879"/>
                </a:lnTo>
                <a:lnTo>
                  <a:pt x="135608" y="4129082"/>
                </a:lnTo>
                <a:lnTo>
                  <a:pt x="135608" y="4009672"/>
                </a:lnTo>
                <a:lnTo>
                  <a:pt x="130526" y="4014754"/>
                </a:lnTo>
                <a:lnTo>
                  <a:pt x="130526" y="4129024"/>
                </a:lnTo>
                <a:lnTo>
                  <a:pt x="109680" y="4150879"/>
                </a:lnTo>
                <a:lnTo>
                  <a:pt x="0" y="4150879"/>
                </a:lnTo>
                <a:lnTo>
                  <a:pt x="0" y="4156239"/>
                </a:lnTo>
                <a:lnTo>
                  <a:pt x="109684" y="4156239"/>
                </a:lnTo>
                <a:lnTo>
                  <a:pt x="130526" y="4178091"/>
                </a:lnTo>
                <a:lnTo>
                  <a:pt x="130526" y="4675406"/>
                </a:lnTo>
                <a:lnTo>
                  <a:pt x="109732" y="4697207"/>
                </a:lnTo>
                <a:lnTo>
                  <a:pt x="0" y="4697207"/>
                </a:lnTo>
                <a:lnTo>
                  <a:pt x="0" y="4702621"/>
                </a:lnTo>
                <a:lnTo>
                  <a:pt x="109684" y="4702621"/>
                </a:lnTo>
                <a:lnTo>
                  <a:pt x="130526" y="4724471"/>
                </a:lnTo>
                <a:lnTo>
                  <a:pt x="130526" y="5221733"/>
                </a:lnTo>
                <a:lnTo>
                  <a:pt x="109684" y="5243587"/>
                </a:lnTo>
                <a:lnTo>
                  <a:pt x="0" y="5243587"/>
                </a:lnTo>
                <a:lnTo>
                  <a:pt x="0" y="5248947"/>
                </a:lnTo>
                <a:lnTo>
                  <a:pt x="109684" y="5248947"/>
                </a:lnTo>
                <a:lnTo>
                  <a:pt x="130526" y="5270798"/>
                </a:lnTo>
                <a:lnTo>
                  <a:pt x="130526" y="5768110"/>
                </a:lnTo>
                <a:lnTo>
                  <a:pt x="109680" y="5789967"/>
                </a:lnTo>
                <a:lnTo>
                  <a:pt x="0" y="5789967"/>
                </a:lnTo>
                <a:lnTo>
                  <a:pt x="0" y="5795327"/>
                </a:lnTo>
                <a:lnTo>
                  <a:pt x="109684" y="5795327"/>
                </a:lnTo>
                <a:lnTo>
                  <a:pt x="130526" y="5817179"/>
                </a:lnTo>
                <a:lnTo>
                  <a:pt x="130526" y="6314494"/>
                </a:lnTo>
                <a:lnTo>
                  <a:pt x="109684" y="6336347"/>
                </a:lnTo>
                <a:lnTo>
                  <a:pt x="0" y="6336347"/>
                </a:lnTo>
                <a:lnTo>
                  <a:pt x="0" y="6341704"/>
                </a:lnTo>
                <a:lnTo>
                  <a:pt x="109680" y="6341704"/>
                </a:lnTo>
                <a:lnTo>
                  <a:pt x="130526" y="6363559"/>
                </a:lnTo>
                <a:lnTo>
                  <a:pt x="130526" y="6860871"/>
                </a:lnTo>
                <a:lnTo>
                  <a:pt x="109680" y="6882729"/>
                </a:lnTo>
                <a:lnTo>
                  <a:pt x="0" y="6882729"/>
                </a:lnTo>
                <a:lnTo>
                  <a:pt x="0" y="6888089"/>
                </a:lnTo>
                <a:lnTo>
                  <a:pt x="109684" y="6888089"/>
                </a:lnTo>
                <a:lnTo>
                  <a:pt x="130526" y="6909941"/>
                </a:lnTo>
                <a:lnTo>
                  <a:pt x="130526" y="7341493"/>
                </a:lnTo>
                <a:lnTo>
                  <a:pt x="135608" y="7346575"/>
                </a:lnTo>
                <a:lnTo>
                  <a:pt x="135608" y="6909881"/>
                </a:lnTo>
                <a:lnTo>
                  <a:pt x="156392" y="6888089"/>
                </a:lnTo>
                <a:lnTo>
                  <a:pt x="630534" y="6888089"/>
                </a:lnTo>
                <a:lnTo>
                  <a:pt x="651376" y="6909941"/>
                </a:lnTo>
                <a:lnTo>
                  <a:pt x="651376" y="7383687"/>
                </a:lnTo>
                <a:lnTo>
                  <a:pt x="656514" y="7383687"/>
                </a:lnTo>
                <a:lnTo>
                  <a:pt x="656514" y="6909824"/>
                </a:lnTo>
                <a:lnTo>
                  <a:pt x="677242" y="6888089"/>
                </a:lnTo>
                <a:lnTo>
                  <a:pt x="1151442" y="6888089"/>
                </a:lnTo>
                <a:lnTo>
                  <a:pt x="1172228" y="6909881"/>
                </a:lnTo>
                <a:lnTo>
                  <a:pt x="1172228" y="7383687"/>
                </a:lnTo>
                <a:lnTo>
                  <a:pt x="1177364" y="7383687"/>
                </a:lnTo>
                <a:lnTo>
                  <a:pt x="1177364" y="6909881"/>
                </a:lnTo>
                <a:lnTo>
                  <a:pt x="1198152" y="6888089"/>
                </a:lnTo>
                <a:lnTo>
                  <a:pt x="1672292" y="6888089"/>
                </a:lnTo>
                <a:lnTo>
                  <a:pt x="1693076" y="6909881"/>
                </a:lnTo>
                <a:lnTo>
                  <a:pt x="1693076" y="7383687"/>
                </a:lnTo>
                <a:lnTo>
                  <a:pt x="1698218" y="7383687"/>
                </a:lnTo>
                <a:lnTo>
                  <a:pt x="1698218" y="6909881"/>
                </a:lnTo>
                <a:lnTo>
                  <a:pt x="1719002" y="6888089"/>
                </a:lnTo>
                <a:lnTo>
                  <a:pt x="2193118" y="6888089"/>
                </a:lnTo>
                <a:lnTo>
                  <a:pt x="2213810" y="6909778"/>
                </a:lnTo>
                <a:lnTo>
                  <a:pt x="2213810" y="7383687"/>
                </a:lnTo>
                <a:lnTo>
                  <a:pt x="2218944" y="7383687"/>
                </a:lnTo>
                <a:lnTo>
                  <a:pt x="2218944" y="6909981"/>
                </a:lnTo>
                <a:lnTo>
                  <a:pt x="2239816" y="6888089"/>
                </a:lnTo>
                <a:lnTo>
                  <a:pt x="2713944" y="6888089"/>
                </a:lnTo>
                <a:lnTo>
                  <a:pt x="2734614" y="6909744"/>
                </a:lnTo>
                <a:lnTo>
                  <a:pt x="2734614" y="7383687"/>
                </a:lnTo>
                <a:lnTo>
                  <a:pt x="2739776" y="7383687"/>
                </a:lnTo>
                <a:lnTo>
                  <a:pt x="2739776" y="6909999"/>
                </a:lnTo>
                <a:lnTo>
                  <a:pt x="2760658" y="6888089"/>
                </a:lnTo>
                <a:lnTo>
                  <a:pt x="3234802" y="6888089"/>
                </a:lnTo>
                <a:lnTo>
                  <a:pt x="3255492" y="6909784"/>
                </a:lnTo>
                <a:lnTo>
                  <a:pt x="3255492" y="7383687"/>
                </a:lnTo>
                <a:lnTo>
                  <a:pt x="3260582" y="7383687"/>
                </a:lnTo>
                <a:lnTo>
                  <a:pt x="3260582" y="6910031"/>
                </a:lnTo>
                <a:lnTo>
                  <a:pt x="3281516" y="6888089"/>
                </a:lnTo>
                <a:lnTo>
                  <a:pt x="3755650" y="6888089"/>
                </a:lnTo>
                <a:lnTo>
                  <a:pt x="3776328" y="6909770"/>
                </a:lnTo>
                <a:lnTo>
                  <a:pt x="3776328" y="7383687"/>
                </a:lnTo>
                <a:lnTo>
                  <a:pt x="3781462" y="7383687"/>
                </a:lnTo>
                <a:lnTo>
                  <a:pt x="3781462" y="6909995"/>
                </a:lnTo>
                <a:lnTo>
                  <a:pt x="3802356" y="6888089"/>
                </a:lnTo>
                <a:lnTo>
                  <a:pt x="4276508" y="6888089"/>
                </a:lnTo>
                <a:lnTo>
                  <a:pt x="4297188" y="6909776"/>
                </a:lnTo>
                <a:lnTo>
                  <a:pt x="4297188" y="7383687"/>
                </a:lnTo>
                <a:lnTo>
                  <a:pt x="4302284" y="7383687"/>
                </a:lnTo>
                <a:lnTo>
                  <a:pt x="4302284" y="6910040"/>
                </a:lnTo>
                <a:lnTo>
                  <a:pt x="4323216" y="6888089"/>
                </a:lnTo>
                <a:lnTo>
                  <a:pt x="4797396" y="6888089"/>
                </a:lnTo>
                <a:lnTo>
                  <a:pt x="4817988" y="6909679"/>
                </a:lnTo>
                <a:lnTo>
                  <a:pt x="4817988" y="7383687"/>
                </a:lnTo>
                <a:lnTo>
                  <a:pt x="4823140" y="7383687"/>
                </a:lnTo>
                <a:lnTo>
                  <a:pt x="4823140" y="6910071"/>
                </a:lnTo>
                <a:lnTo>
                  <a:pt x="4844110" y="6888089"/>
                </a:lnTo>
                <a:lnTo>
                  <a:pt x="5318250" y="6888089"/>
                </a:lnTo>
                <a:lnTo>
                  <a:pt x="5338848" y="6909681"/>
                </a:lnTo>
                <a:lnTo>
                  <a:pt x="5338848" y="7383687"/>
                </a:lnTo>
                <a:lnTo>
                  <a:pt x="5343944" y="7383687"/>
                </a:lnTo>
                <a:lnTo>
                  <a:pt x="5343944" y="6910127"/>
                </a:lnTo>
                <a:lnTo>
                  <a:pt x="5364966" y="6888089"/>
                </a:lnTo>
                <a:lnTo>
                  <a:pt x="5839101" y="6888089"/>
                </a:lnTo>
                <a:lnTo>
                  <a:pt x="5859719" y="6909700"/>
                </a:lnTo>
                <a:lnTo>
                  <a:pt x="5859719" y="7383687"/>
                </a:lnTo>
                <a:lnTo>
                  <a:pt x="5864863" y="7383687"/>
                </a:lnTo>
                <a:lnTo>
                  <a:pt x="5864863" y="6910057"/>
                </a:lnTo>
                <a:lnTo>
                  <a:pt x="5885814" y="6888089"/>
                </a:lnTo>
                <a:lnTo>
                  <a:pt x="6359960" y="6888089"/>
                </a:lnTo>
                <a:lnTo>
                  <a:pt x="6380572" y="6909700"/>
                </a:lnTo>
                <a:lnTo>
                  <a:pt x="6380572" y="7383687"/>
                </a:lnTo>
                <a:lnTo>
                  <a:pt x="6385709" y="7383687"/>
                </a:lnTo>
                <a:lnTo>
                  <a:pt x="6385709" y="6910059"/>
                </a:lnTo>
                <a:lnTo>
                  <a:pt x="6406672" y="6888089"/>
                </a:lnTo>
                <a:lnTo>
                  <a:pt x="6880817" y="6888089"/>
                </a:lnTo>
                <a:lnTo>
                  <a:pt x="6901490" y="6909766"/>
                </a:lnTo>
                <a:lnTo>
                  <a:pt x="6901490" y="7383687"/>
                </a:lnTo>
                <a:lnTo>
                  <a:pt x="6906575" y="7383687"/>
                </a:lnTo>
                <a:lnTo>
                  <a:pt x="6906575" y="6910051"/>
                </a:lnTo>
                <a:lnTo>
                  <a:pt x="6927527" y="6888089"/>
                </a:lnTo>
                <a:lnTo>
                  <a:pt x="7401659" y="6888089"/>
                </a:lnTo>
                <a:lnTo>
                  <a:pt x="7422321" y="6909750"/>
                </a:lnTo>
                <a:lnTo>
                  <a:pt x="7422321" y="7383687"/>
                </a:lnTo>
                <a:lnTo>
                  <a:pt x="7427409" y="7383687"/>
                </a:lnTo>
                <a:lnTo>
                  <a:pt x="7427409" y="6910063"/>
                </a:lnTo>
                <a:lnTo>
                  <a:pt x="7448372" y="6888089"/>
                </a:lnTo>
                <a:lnTo>
                  <a:pt x="7922522" y="6888089"/>
                </a:lnTo>
                <a:lnTo>
                  <a:pt x="7943208" y="6909776"/>
                </a:lnTo>
                <a:lnTo>
                  <a:pt x="7943208" y="7383687"/>
                </a:lnTo>
                <a:lnTo>
                  <a:pt x="7948294" y="7383687"/>
                </a:lnTo>
                <a:lnTo>
                  <a:pt x="7948294" y="6910042"/>
                </a:lnTo>
                <a:lnTo>
                  <a:pt x="7969227" y="6888089"/>
                </a:lnTo>
                <a:lnTo>
                  <a:pt x="8443425" y="6888089"/>
                </a:lnTo>
                <a:lnTo>
                  <a:pt x="8464031" y="6909697"/>
                </a:lnTo>
                <a:lnTo>
                  <a:pt x="8464031" y="7383687"/>
                </a:lnTo>
                <a:lnTo>
                  <a:pt x="8469116" y="7383687"/>
                </a:lnTo>
                <a:lnTo>
                  <a:pt x="8469116" y="6910121"/>
                </a:lnTo>
                <a:lnTo>
                  <a:pt x="8490134" y="6888089"/>
                </a:lnTo>
                <a:lnTo>
                  <a:pt x="8964268" y="6888089"/>
                </a:lnTo>
                <a:lnTo>
                  <a:pt x="8984861" y="6909681"/>
                </a:lnTo>
                <a:lnTo>
                  <a:pt x="8984861" y="7383687"/>
                </a:lnTo>
                <a:lnTo>
                  <a:pt x="8990001" y="7383687"/>
                </a:lnTo>
                <a:lnTo>
                  <a:pt x="8990001" y="6910077"/>
                </a:lnTo>
                <a:lnTo>
                  <a:pt x="9010978" y="6888089"/>
                </a:lnTo>
                <a:lnTo>
                  <a:pt x="9485125" y="6888089"/>
                </a:lnTo>
                <a:lnTo>
                  <a:pt x="9505738" y="6909700"/>
                </a:lnTo>
                <a:lnTo>
                  <a:pt x="9505738" y="7383687"/>
                </a:lnTo>
                <a:lnTo>
                  <a:pt x="9510873" y="7383687"/>
                </a:lnTo>
                <a:lnTo>
                  <a:pt x="9510873" y="6910063"/>
                </a:lnTo>
                <a:lnTo>
                  <a:pt x="9531834" y="6888089"/>
                </a:lnTo>
                <a:lnTo>
                  <a:pt x="9873480" y="6888089"/>
                </a:lnTo>
                <a:lnTo>
                  <a:pt x="9873467" y="6882729"/>
                </a:lnTo>
                <a:lnTo>
                  <a:pt x="9531836" y="6882729"/>
                </a:lnTo>
                <a:lnTo>
                  <a:pt x="9510865" y="6860739"/>
                </a:lnTo>
                <a:lnTo>
                  <a:pt x="9510865" y="6363685"/>
                </a:lnTo>
                <a:lnTo>
                  <a:pt x="9531826" y="6341704"/>
                </a:lnTo>
                <a:lnTo>
                  <a:pt x="9873407" y="6341704"/>
                </a:lnTo>
                <a:lnTo>
                  <a:pt x="9873395" y="6336347"/>
                </a:lnTo>
                <a:lnTo>
                  <a:pt x="9531824" y="6336347"/>
                </a:lnTo>
                <a:lnTo>
                  <a:pt x="9510858" y="6314359"/>
                </a:lnTo>
                <a:lnTo>
                  <a:pt x="9510858" y="5817301"/>
                </a:lnTo>
                <a:lnTo>
                  <a:pt x="9531818" y="5795327"/>
                </a:lnTo>
                <a:lnTo>
                  <a:pt x="9872115" y="5795327"/>
                </a:lnTo>
                <a:lnTo>
                  <a:pt x="9872102" y="5789967"/>
                </a:lnTo>
                <a:lnTo>
                  <a:pt x="9531822" y="5789967"/>
                </a:lnTo>
                <a:lnTo>
                  <a:pt x="9510847" y="5767977"/>
                </a:lnTo>
                <a:lnTo>
                  <a:pt x="9510847" y="5270924"/>
                </a:lnTo>
                <a:lnTo>
                  <a:pt x="9531805" y="5248947"/>
                </a:lnTo>
                <a:lnTo>
                  <a:pt x="9870823" y="5248947"/>
                </a:lnTo>
                <a:lnTo>
                  <a:pt x="9870810" y="5243587"/>
                </a:lnTo>
                <a:lnTo>
                  <a:pt x="9531812" y="5243587"/>
                </a:lnTo>
                <a:lnTo>
                  <a:pt x="9510834" y="5221597"/>
                </a:lnTo>
                <a:lnTo>
                  <a:pt x="9510834" y="4724597"/>
                </a:lnTo>
                <a:lnTo>
                  <a:pt x="9531798" y="4702621"/>
                </a:lnTo>
                <a:lnTo>
                  <a:pt x="9869531" y="4702621"/>
                </a:lnTo>
                <a:lnTo>
                  <a:pt x="9869518" y="4697207"/>
                </a:lnTo>
                <a:lnTo>
                  <a:pt x="9531750" y="4697207"/>
                </a:lnTo>
                <a:lnTo>
                  <a:pt x="9510824" y="4675271"/>
                </a:lnTo>
                <a:lnTo>
                  <a:pt x="9510824" y="4178215"/>
                </a:lnTo>
                <a:lnTo>
                  <a:pt x="9531787" y="4156239"/>
                </a:lnTo>
                <a:lnTo>
                  <a:pt x="9868239" y="4156239"/>
                </a:lnTo>
                <a:lnTo>
                  <a:pt x="9868226" y="4150879"/>
                </a:lnTo>
                <a:lnTo>
                  <a:pt x="9531790" y="4150879"/>
                </a:lnTo>
                <a:lnTo>
                  <a:pt x="9510813" y="4128889"/>
                </a:lnTo>
                <a:lnTo>
                  <a:pt x="9510813" y="3631835"/>
                </a:lnTo>
                <a:lnTo>
                  <a:pt x="9531779" y="3609859"/>
                </a:lnTo>
                <a:lnTo>
                  <a:pt x="9866946" y="3609859"/>
                </a:lnTo>
                <a:lnTo>
                  <a:pt x="9866934" y="3604499"/>
                </a:lnTo>
                <a:lnTo>
                  <a:pt x="9531781" y="3604499"/>
                </a:lnTo>
                <a:lnTo>
                  <a:pt x="9510805" y="3582512"/>
                </a:lnTo>
                <a:lnTo>
                  <a:pt x="9510805" y="3085456"/>
                </a:lnTo>
                <a:lnTo>
                  <a:pt x="9531772" y="3063477"/>
                </a:lnTo>
                <a:lnTo>
                  <a:pt x="9865654" y="3063477"/>
                </a:lnTo>
                <a:lnTo>
                  <a:pt x="9865642" y="3058115"/>
                </a:lnTo>
                <a:lnTo>
                  <a:pt x="9531768" y="3058115"/>
                </a:lnTo>
                <a:lnTo>
                  <a:pt x="9510796" y="3036126"/>
                </a:lnTo>
                <a:lnTo>
                  <a:pt x="9510796" y="2539076"/>
                </a:lnTo>
                <a:lnTo>
                  <a:pt x="9531760" y="2517097"/>
                </a:lnTo>
                <a:lnTo>
                  <a:pt x="9864362" y="2517097"/>
                </a:lnTo>
                <a:lnTo>
                  <a:pt x="9864349" y="2511737"/>
                </a:lnTo>
                <a:lnTo>
                  <a:pt x="9531762" y="2511737"/>
                </a:lnTo>
                <a:lnTo>
                  <a:pt x="9510784" y="2489746"/>
                </a:lnTo>
                <a:lnTo>
                  <a:pt x="9510784" y="1992697"/>
                </a:lnTo>
                <a:lnTo>
                  <a:pt x="9531752" y="1970714"/>
                </a:lnTo>
                <a:lnTo>
                  <a:pt x="9863070" y="1970714"/>
                </a:lnTo>
                <a:lnTo>
                  <a:pt x="9863057" y="1965356"/>
                </a:lnTo>
                <a:lnTo>
                  <a:pt x="9531752" y="1965356"/>
                </a:lnTo>
                <a:lnTo>
                  <a:pt x="9510776" y="1943366"/>
                </a:lnTo>
                <a:lnTo>
                  <a:pt x="9510776" y="1446315"/>
                </a:lnTo>
                <a:lnTo>
                  <a:pt x="9531742" y="1424334"/>
                </a:lnTo>
                <a:lnTo>
                  <a:pt x="9861778" y="1424334"/>
                </a:lnTo>
                <a:lnTo>
                  <a:pt x="9861765" y="1418976"/>
                </a:lnTo>
                <a:lnTo>
                  <a:pt x="9531742" y="1418976"/>
                </a:lnTo>
                <a:lnTo>
                  <a:pt x="9510766" y="1396987"/>
                </a:lnTo>
                <a:lnTo>
                  <a:pt x="9510766" y="899991"/>
                </a:lnTo>
                <a:lnTo>
                  <a:pt x="9531729" y="878012"/>
                </a:lnTo>
                <a:lnTo>
                  <a:pt x="9860486" y="878012"/>
                </a:lnTo>
                <a:lnTo>
                  <a:pt x="9860473" y="872652"/>
                </a:lnTo>
                <a:lnTo>
                  <a:pt x="9531736" y="872652"/>
                </a:lnTo>
                <a:lnTo>
                  <a:pt x="9510758" y="850660"/>
                </a:lnTo>
                <a:lnTo>
                  <a:pt x="9510758" y="353609"/>
                </a:lnTo>
                <a:lnTo>
                  <a:pt x="9531721" y="331630"/>
                </a:lnTo>
                <a:lnTo>
                  <a:pt x="9859193" y="331630"/>
                </a:lnTo>
                <a:lnTo>
                  <a:pt x="9859181" y="326272"/>
                </a:lnTo>
                <a:lnTo>
                  <a:pt x="9531725" y="326272"/>
                </a:lnTo>
                <a:lnTo>
                  <a:pt x="9510749" y="304276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 w="215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52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等线" panose="02010600030101010101" charset="-122"/>
              <a:ea typeface="等线" panose="02010600030101010101" charset="-122"/>
              <a:cs typeface="Arial" panose="020B0604020202020204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248285" y="450850"/>
            <a:ext cx="5494655" cy="1170940"/>
            <a:chOff x="248501" y="450751"/>
            <a:chExt cx="5494905" cy="559431"/>
          </a:xfrm>
        </p:grpSpPr>
        <p:sp>
          <p:nvSpPr>
            <p:cNvPr id="25" name="任意多边形: 形状 24"/>
            <p:cNvSpPr/>
            <p:nvPr/>
          </p:nvSpPr>
          <p:spPr>
            <a:xfrm>
              <a:off x="295106" y="451382"/>
              <a:ext cx="5448300" cy="558800"/>
            </a:xfrm>
            <a:custGeom>
              <a:avLst/>
              <a:gdLst>
                <a:gd name="connsiteX0" fmla="*/ 145984 w 5448300"/>
                <a:gd name="connsiteY0" fmla="*/ 0 h 558800"/>
                <a:gd name="connsiteX1" fmla="*/ 4343687 w 5448300"/>
                <a:gd name="connsiteY1" fmla="*/ 0 h 558800"/>
                <a:gd name="connsiteX2" fmla="*/ 4377304 w 5448300"/>
                <a:gd name="connsiteY2" fmla="*/ 81851 h 558800"/>
                <a:gd name="connsiteX3" fmla="*/ 5448300 w 5448300"/>
                <a:gd name="connsiteY3" fmla="*/ 81851 h 558800"/>
                <a:gd name="connsiteX4" fmla="*/ 5448300 w 5448300"/>
                <a:gd name="connsiteY4" fmla="*/ 558800 h 558800"/>
                <a:gd name="connsiteX5" fmla="*/ 0 w 5448300"/>
                <a:gd name="connsiteY5" fmla="*/ 558800 h 558800"/>
                <a:gd name="connsiteX6" fmla="*/ 0 w 5448300"/>
                <a:gd name="connsiteY6" fmla="*/ 558100 h 558800"/>
                <a:gd name="connsiteX7" fmla="*/ 6459 w 5448300"/>
                <a:gd name="connsiteY7" fmla="*/ 558100 h 55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448300" h="558800">
                  <a:moveTo>
                    <a:pt x="145984" y="0"/>
                  </a:moveTo>
                  <a:lnTo>
                    <a:pt x="4343687" y="0"/>
                  </a:lnTo>
                  <a:lnTo>
                    <a:pt x="4377304" y="81851"/>
                  </a:lnTo>
                  <a:lnTo>
                    <a:pt x="5448300" y="81851"/>
                  </a:lnTo>
                  <a:lnTo>
                    <a:pt x="5448300" y="558800"/>
                  </a:lnTo>
                  <a:lnTo>
                    <a:pt x="0" y="558800"/>
                  </a:lnTo>
                  <a:lnTo>
                    <a:pt x="0" y="558100"/>
                  </a:lnTo>
                  <a:lnTo>
                    <a:pt x="6459" y="55810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5BCF7C">
                    <a:alpha val="21000"/>
                  </a:srgbClr>
                </a:gs>
                <a:gs pos="75000">
                  <a:srgbClr val="06070C">
                    <a:alpha val="0"/>
                  </a:srgbClr>
                </a:gs>
              </a:gsLst>
              <a:lin ang="2700000" scaled="1"/>
            </a:gradFill>
            <a:ln>
              <a:noFill/>
            </a:ln>
            <a:effectLst>
              <a:outerShdw blurRad="190500" sx="102000" sy="102000" algn="ctr" rotWithShape="0">
                <a:schemeClr val="accent1">
                  <a:lumMod val="40000"/>
                  <a:lumOff val="60000"/>
                  <a:alpha val="78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Arial" panose="020B0604020202020204"/>
              </a:endParaRPr>
            </a:p>
          </p:txBody>
        </p:sp>
        <p:sp>
          <p:nvSpPr>
            <p:cNvPr id="26" name="平行四边形 25"/>
            <p:cNvSpPr/>
            <p:nvPr/>
          </p:nvSpPr>
          <p:spPr>
            <a:xfrm>
              <a:off x="353571" y="454626"/>
              <a:ext cx="174761" cy="348026"/>
            </a:xfrm>
            <a:prstGeom prst="parallelogram">
              <a:avLst>
                <a:gd name="adj" fmla="val 49996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292100" sx="102000" sy="102000" algn="ctr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Arial" panose="020B0604020202020204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 flipH="1">
              <a:off x="320280" y="459388"/>
              <a:ext cx="68361" cy="264681"/>
            </a:xfrm>
            <a:prstGeom prst="line">
              <a:avLst/>
            </a:prstGeom>
            <a:ln w="19050">
              <a:gradFill>
                <a:gsLst>
                  <a:gs pos="0">
                    <a:schemeClr val="accent1">
                      <a:lumMod val="40000"/>
                      <a:lumOff val="60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accent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 flipH="1">
              <a:off x="248501" y="730782"/>
              <a:ext cx="68361" cy="264681"/>
            </a:xfrm>
            <a:prstGeom prst="line">
              <a:avLst/>
            </a:prstGeom>
            <a:ln w="12700">
              <a:solidFill>
                <a:schemeClr val="accent1">
                  <a:alpha val="44000"/>
                </a:schemeClr>
              </a:solidFill>
            </a:ln>
            <a:effectLst>
              <a:outerShdw blurRad="254000" sx="102000" sy="102000" algn="ctr" rotWithShape="0">
                <a:schemeClr val="accent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 flipH="1">
              <a:off x="295106" y="466747"/>
              <a:ext cx="46930" cy="166654"/>
            </a:xfrm>
            <a:prstGeom prst="line">
              <a:avLst/>
            </a:prstGeom>
            <a:ln w="6350"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</a:ln>
            <a:effectLst>
              <a:outerShdw blurRad="254000" sx="102000" sy="102000" algn="ctr" rotWithShape="0">
                <a:schemeClr val="accent1"/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平行四边形 33"/>
            <p:cNvSpPr/>
            <p:nvPr/>
          </p:nvSpPr>
          <p:spPr>
            <a:xfrm>
              <a:off x="304498" y="939959"/>
              <a:ext cx="49443" cy="59184"/>
            </a:xfrm>
            <a:prstGeom prst="parallelogram">
              <a:avLst>
                <a:gd name="adj" fmla="val 33663"/>
              </a:avLst>
            </a:prstGeom>
            <a:gradFill>
              <a:gsLst>
                <a:gs pos="0">
                  <a:schemeClr val="accent1">
                    <a:lumMod val="40000"/>
                    <a:lumOff val="6000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ln>
              <a:noFill/>
            </a:ln>
            <a:effectLst>
              <a:outerShdw blurRad="292100" sx="102000" sy="102000" algn="ctr" rotWithShape="0">
                <a:schemeClr val="accent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rgbClr val="FFFFFF"/>
                  </a:solidFill>
                  <a:latin typeface="等线" panose="02010600030101010101" charset="-122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Arial" panose="020B0604020202020204"/>
              </a:endParaRPr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82681" y="450751"/>
              <a:ext cx="5448300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9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282681" y="978359"/>
              <a:ext cx="4060229" cy="0"/>
            </a:xfrm>
            <a:prstGeom prst="line">
              <a:avLst/>
            </a:prstGeom>
            <a:ln>
              <a:gradFill flip="none" rotWithShape="1">
                <a:gsLst>
                  <a:gs pos="0">
                    <a:schemeClr val="accent1">
                      <a:alpha val="0"/>
                    </a:schemeClr>
                  </a:gs>
                  <a:gs pos="59000">
                    <a:schemeClr val="accent1"/>
                  </a:gs>
                  <a:gs pos="100000">
                    <a:schemeClr val="accent1">
                      <a:alpha val="0"/>
                    </a:schemeClr>
                  </a:gs>
                </a:gsLst>
                <a:lin ang="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文本框 37"/>
          <p:cNvSpPr txBox="1"/>
          <p:nvPr/>
        </p:nvSpPr>
        <p:spPr>
          <a:xfrm>
            <a:off x="501650" y="454025"/>
            <a:ext cx="9361805" cy="906145"/>
          </a:xfrm>
          <a:prstGeom prst="rect">
            <a:avLst/>
          </a:prstGeom>
          <a:noFill/>
        </p:spPr>
        <p:txBody>
          <a:bodyPr wrap="square">
            <a:noAutofit/>
          </a:bodyPr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gradFill>
                  <a:gsLst>
                    <a:gs pos="100000">
                      <a:schemeClr val="accent1"/>
                    </a:gs>
                    <a:gs pos="0">
                      <a:prstClr val="white"/>
                    </a:gs>
                  </a:gsLst>
                  <a:lin ang="2700000" scaled="1"/>
                </a:gradFill>
                <a:effectLst/>
                <a:latin typeface="Montserrat Medium" panose="00000600000000000000" pitchFamily="2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汉仪雅酷黑 95W" panose="020B0A04020202020204" charset="-122"/>
                <a:ea typeface="汉仪雅酷黑 95W" panose="020B0A04020202020204" charset="-122"/>
                <a:cs typeface="Arial" panose="020B0604020202020204"/>
              </a:rPr>
              <a:t>实验室已发表SCI论文30余篇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汉仪雅酷黑 95W" panose="020B0A04020202020204" charset="-122"/>
              <a:ea typeface="汉仪雅酷黑 95W" panose="020B0A04020202020204" charset="-122"/>
              <a:cs typeface="Arial" panose="020B0604020202020204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3200" b="0" i="0" u="none" strike="noStrike" kern="1200" cap="none" spc="0" normalizeH="0" baseline="0" noProof="0" dirty="0">
                <a:ln>
                  <a:noFill/>
                </a:ln>
                <a:gradFill>
                  <a:gsLst>
                    <a:gs pos="50000">
                      <a:schemeClr val="accent2"/>
                    </a:gs>
                    <a:gs pos="0">
                      <a:schemeClr val="accent2">
                        <a:lumMod val="25000"/>
                        <a:lumOff val="75000"/>
                      </a:schemeClr>
                    </a:gs>
                    <a:gs pos="100000">
                      <a:schemeClr val="accent2">
                        <a:lumMod val="85000"/>
                      </a:schemeClr>
                    </a:gs>
                  </a:gsLst>
                  <a:lin ang="5400000" scaled="1"/>
                </a:gradFill>
                <a:effectLst/>
                <a:uLnTx/>
                <a:uFillTx/>
                <a:latin typeface="汉仪雅酷黑 95W" panose="020B0A04020202020204" charset="-122"/>
                <a:ea typeface="汉仪雅酷黑 95W" panose="020B0A04020202020204" charset="-122"/>
                <a:cs typeface="Arial" panose="020B0604020202020204"/>
              </a:rPr>
              <a:t>取得多篇专利软著</a:t>
            </a:r>
            <a:endParaRPr kumimoji="0" lang="zh-CN" altLang="en-US" sz="3200" b="0" i="0" u="none" strike="noStrike" kern="1200" cap="none" spc="0" normalizeH="0" baseline="0" noProof="0" dirty="0">
              <a:ln>
                <a:noFill/>
              </a:ln>
              <a:gradFill>
                <a:gsLst>
                  <a:gs pos="50000">
                    <a:schemeClr val="accent2"/>
                  </a:gs>
                  <a:gs pos="0">
                    <a:schemeClr val="accent2">
                      <a:lumMod val="25000"/>
                      <a:lumOff val="75000"/>
                    </a:schemeClr>
                  </a:gs>
                  <a:gs pos="100000">
                    <a:schemeClr val="accent2">
                      <a:lumMod val="85000"/>
                    </a:schemeClr>
                  </a:gs>
                </a:gsLst>
                <a:lin ang="5400000" scaled="1"/>
              </a:gradFill>
              <a:effectLst/>
              <a:uLnTx/>
              <a:uFillTx/>
              <a:latin typeface="汉仪雅酷黑 95W" panose="020B0A04020202020204" charset="-122"/>
              <a:ea typeface="汉仪雅酷黑 95W" panose="020B0A04020202020204" charset="-122"/>
              <a:cs typeface="Arial" panose="020B0604020202020204"/>
            </a:endParaRPr>
          </a:p>
        </p:txBody>
      </p:sp>
      <p:pic>
        <p:nvPicPr>
          <p:cNvPr id="39" name="Picture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905" y="193040"/>
            <a:ext cx="7310755" cy="534670"/>
          </a:xfrm>
          <a:prstGeom prst="rect">
            <a:avLst/>
          </a:prstGeom>
        </p:spPr>
      </p:pic>
      <p:pic>
        <p:nvPicPr>
          <p:cNvPr id="1236" name="公众号：康帅PPT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718" t="40339" r="30612"/>
          <a:stretch>
            <a:fillRect/>
          </a:stretch>
        </p:blipFill>
        <p:spPr>
          <a:xfrm rot="10800000" flipH="1">
            <a:off x="-74" y="4550277"/>
            <a:ext cx="12192000" cy="2307785"/>
          </a:xfrm>
          <a:custGeom>
            <a:avLst/>
            <a:gdLst>
              <a:gd name="connsiteX0" fmla="*/ 0 w 12192000"/>
              <a:gd name="connsiteY0" fmla="*/ 2307785 h 2307785"/>
              <a:gd name="connsiteX1" fmla="*/ 12192000 w 12192000"/>
              <a:gd name="connsiteY1" fmla="*/ 2307785 h 2307785"/>
              <a:gd name="connsiteX2" fmla="*/ 12192000 w 12192000"/>
              <a:gd name="connsiteY2" fmla="*/ 0 h 2307785"/>
              <a:gd name="connsiteX3" fmla="*/ 0 w 12192000"/>
              <a:gd name="connsiteY3" fmla="*/ 0 h 2307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2307785">
                <a:moveTo>
                  <a:pt x="0" y="2307785"/>
                </a:moveTo>
                <a:lnTo>
                  <a:pt x="12192000" y="2307785"/>
                </a:lnTo>
                <a:lnTo>
                  <a:pt x="12192000" y="0"/>
                </a:lnTo>
                <a:lnTo>
                  <a:pt x="0" y="0"/>
                </a:lnTo>
                <a:close/>
              </a:path>
            </a:pathLst>
          </a:custGeom>
        </p:spPr>
      </p:pic>
      <p:grpSp>
        <p:nvGrpSpPr>
          <p:cNvPr id="11" name="组合 10"/>
          <p:cNvGrpSpPr/>
          <p:nvPr/>
        </p:nvGrpSpPr>
        <p:grpSpPr>
          <a:xfrm>
            <a:off x="-1786765" y="93020"/>
            <a:ext cx="15798668" cy="4494486"/>
            <a:chOff x="-2934164" y="-435879"/>
            <a:chExt cx="15798668" cy="4494486"/>
          </a:xfrm>
        </p:grpSpPr>
        <p:pic>
          <p:nvPicPr>
            <p:cNvPr id="40" name="图片 3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21114566">
              <a:off x="-2934164" y="1606235"/>
              <a:ext cx="1835755" cy="2452372"/>
            </a:xfrm>
            <a:prstGeom prst="rect">
              <a:avLst/>
            </a:prstGeom>
            <a:effectLst>
              <a:outerShdw blurRad="127000" dist="63500" sx="100816" sy="100816" algn="l" rotWithShape="0">
                <a:schemeClr val="bg2">
                  <a:lumMod val="50000"/>
                  <a:alpha val="38000"/>
                </a:schemeClr>
              </a:outerShdw>
            </a:effectLst>
          </p:spPr>
        </p:pic>
        <p:pic>
          <p:nvPicPr>
            <p:cNvPr id="41" name="图片 4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21097167">
              <a:off x="11113148" y="-435879"/>
              <a:ext cx="1751356" cy="2391339"/>
            </a:xfrm>
            <a:prstGeom prst="rect">
              <a:avLst/>
            </a:prstGeom>
            <a:effectLst>
              <a:outerShdw blurRad="127000" dist="63500" sx="100816" sy="100816" algn="l" rotWithShape="0">
                <a:schemeClr val="bg2">
                  <a:lumMod val="50000"/>
                  <a:alpha val="38000"/>
                </a:schemeClr>
              </a:outerShdw>
            </a:effectLst>
          </p:spPr>
        </p:pic>
        <p:pic>
          <p:nvPicPr>
            <p:cNvPr id="44" name="图片 4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21093971">
              <a:off x="9242932" y="-171590"/>
              <a:ext cx="1748361" cy="2384751"/>
            </a:xfrm>
            <a:prstGeom prst="rect">
              <a:avLst/>
            </a:prstGeom>
            <a:effectLst>
              <a:outerShdw blurRad="127000" dist="63500" sx="100816" sy="100816" algn="l" rotWithShape="0">
                <a:schemeClr val="bg2">
                  <a:lumMod val="50000"/>
                  <a:alpha val="38000"/>
                </a:schemeClr>
              </a:outerShdw>
            </a:effectLst>
          </p:spPr>
        </p:pic>
        <p:grpSp>
          <p:nvGrpSpPr>
            <p:cNvPr id="53" name="组合 52"/>
            <p:cNvGrpSpPr/>
            <p:nvPr/>
          </p:nvGrpSpPr>
          <p:grpSpPr>
            <a:xfrm rot="21104905">
              <a:off x="5706800" y="193742"/>
              <a:ext cx="3404151" cy="2406856"/>
              <a:chOff x="1863241" y="377040"/>
              <a:chExt cx="8633109" cy="6103918"/>
            </a:xfrm>
            <a:effectLst>
              <a:outerShdw blurRad="127000" dist="63500" sx="100816" sy="100816" algn="l" rotWithShape="0">
                <a:schemeClr val="bg2">
                  <a:lumMod val="50000"/>
                  <a:alpha val="38000"/>
                </a:schemeClr>
              </a:outerShdw>
            </a:effectLst>
          </p:grpSpPr>
          <p:pic>
            <p:nvPicPr>
              <p:cNvPr id="54" name="图片 53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863241" y="377041"/>
                <a:ext cx="4321533" cy="6103917"/>
              </a:xfrm>
              <a:prstGeom prst="rect">
                <a:avLst/>
              </a:prstGeom>
            </p:spPr>
          </p:pic>
          <p:pic>
            <p:nvPicPr>
              <p:cNvPr id="55" name="图片 54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184774" y="377040"/>
                <a:ext cx="4311576" cy="6103917"/>
              </a:xfrm>
              <a:prstGeom prst="rect">
                <a:avLst/>
              </a:prstGeom>
            </p:spPr>
          </p:pic>
        </p:grpSp>
        <p:pic>
          <p:nvPicPr>
            <p:cNvPr id="56" name="图片 55"/>
            <p:cNvPicPr>
              <a:picLocks noChangeAspect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>
            <a:xfrm rot="21102548">
              <a:off x="-1011213" y="1252047"/>
              <a:ext cx="3379229" cy="2368791"/>
            </a:xfrm>
            <a:prstGeom prst="rect">
              <a:avLst/>
            </a:prstGeom>
            <a:effectLst>
              <a:outerShdw blurRad="127000" dist="63500" sx="100816" sy="100816" algn="l" rotWithShape="0">
                <a:schemeClr val="bg2">
                  <a:lumMod val="50000"/>
                  <a:alpha val="38000"/>
                </a:schemeClr>
              </a:outerShdw>
            </a:effectLst>
          </p:spPr>
        </p:pic>
        <p:pic>
          <p:nvPicPr>
            <p:cNvPr id="57" name="图片 56"/>
            <p:cNvPicPr>
              <a:picLocks noChangeAspect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>
            <a:xfrm rot="21092215">
              <a:off x="2453574" y="803932"/>
              <a:ext cx="3115805" cy="2298544"/>
            </a:xfrm>
            <a:prstGeom prst="rect">
              <a:avLst/>
            </a:prstGeom>
            <a:effectLst>
              <a:outerShdw blurRad="127000" dist="63500" sx="100816" sy="100816" algn="l" rotWithShape="0">
                <a:schemeClr val="bg2">
                  <a:lumMod val="50000"/>
                  <a:alpha val="38000"/>
                </a:schemeClr>
              </a:outerShdw>
            </a:effectLst>
          </p:spPr>
        </p:pic>
      </p:grpSp>
      <p:grpSp>
        <p:nvGrpSpPr>
          <p:cNvPr id="71" name="组合 70"/>
          <p:cNvGrpSpPr/>
          <p:nvPr/>
        </p:nvGrpSpPr>
        <p:grpSpPr>
          <a:xfrm>
            <a:off x="-2338189" y="2532410"/>
            <a:ext cx="18370318" cy="5625370"/>
            <a:chOff x="1412748" y="1973917"/>
            <a:chExt cx="16333423" cy="5001631"/>
          </a:xfrm>
        </p:grpSpPr>
        <p:pic>
          <p:nvPicPr>
            <p:cNvPr id="72" name="图片 71" descr="报纸上的文字&#10;&#10;描述已自动生成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 rot="21108261">
              <a:off x="1412748" y="4066497"/>
              <a:ext cx="1948143" cy="2909051"/>
            </a:xfrm>
            <a:prstGeom prst="rect">
              <a:avLst/>
            </a:prstGeom>
            <a:effectLst>
              <a:outerShdw blurRad="127000" dist="63500" sx="102000" sy="102000" algn="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73" name="图片 72" descr="报纸上的文字&#10;&#10;描述已自动生成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 rot="21112277">
              <a:off x="5604756" y="3372441"/>
              <a:ext cx="2286803" cy="2925284"/>
            </a:xfrm>
            <a:prstGeom prst="rect">
              <a:avLst/>
            </a:prstGeom>
            <a:effectLst>
              <a:outerShdw blurRad="127000" dist="63500" sx="102000" sy="102000" algn="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74" name="图片 73" descr="文本&#10;&#10;描述已自动生成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 rot="21122105">
              <a:off x="8022063" y="3048663"/>
              <a:ext cx="1997493" cy="2955195"/>
            </a:xfrm>
            <a:prstGeom prst="rect">
              <a:avLst/>
            </a:prstGeom>
            <a:effectLst>
              <a:outerShdw blurRad="127000" dist="63500" sx="102000" sy="102000" algn="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75" name="图片 74" descr="文本&#10;&#10;描述已自动生成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18791">
              <a:off x="10152106" y="2753239"/>
              <a:ext cx="2379426" cy="2887315"/>
            </a:xfrm>
            <a:prstGeom prst="rect">
              <a:avLst/>
            </a:prstGeom>
            <a:effectLst>
              <a:outerShdw blurRad="127000" dist="63500" sx="102000" sy="102000" algn="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76" name="图片 75" descr="报纸上的文字&#10;&#10;描述已自动生成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 rot="21164322">
              <a:off x="12649348" y="2361602"/>
              <a:ext cx="2383766" cy="2931200"/>
            </a:xfrm>
            <a:prstGeom prst="rect">
              <a:avLst/>
            </a:prstGeom>
            <a:effectLst>
              <a:outerShdw blurRad="127000" dist="63500" sx="102000" sy="102000" algn="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77" name="图片 76" descr="文本&#10;&#10;描述已自动生成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1170001">
              <a:off x="15177687" y="1973917"/>
              <a:ext cx="2568484" cy="2933145"/>
            </a:xfrm>
            <a:prstGeom prst="rect">
              <a:avLst/>
            </a:prstGeom>
            <a:effectLst>
              <a:outerShdw blurRad="127000" dist="63500" sx="102000" sy="102000" algn="l" rotWithShape="0">
                <a:schemeClr val="bg2">
                  <a:lumMod val="50000"/>
                  <a:alpha val="40000"/>
                </a:schemeClr>
              </a:outerShdw>
            </a:effectLst>
          </p:spPr>
        </p:pic>
        <p:pic>
          <p:nvPicPr>
            <p:cNvPr id="79" name="图片 78" descr="报纸上的文字&#10;&#10;描述已自动生成"/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 rot="21100842">
              <a:off x="3489753" y="3722107"/>
              <a:ext cx="1936378" cy="2941165"/>
            </a:xfrm>
            <a:prstGeom prst="rect">
              <a:avLst/>
            </a:prstGeom>
            <a:effectLst>
              <a:outerShdw blurRad="127000" dist="63500" sx="102000" sy="102000" algn="l" rotWithShape="0">
                <a:schemeClr val="bg2">
                  <a:lumMod val="50000"/>
                  <a:alpha val="40000"/>
                </a:schemeClr>
              </a:out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8333E-6 -7.40741E-7 L 0.33698 -0.10671 " pathEditMode="relative" rAng="0" ptsTypes="AA">
                                      <p:cBhvr>
                                        <p:cTn id="6" dur="7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9" y="-534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44444E-6 L -0.41732 0.09121 " pathEditMode="relative" rAng="0" ptsTypes="AA">
                                      <p:cBhvr>
                                        <p:cTn id="8" dur="7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872" y="45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ver dir="d"/>
      </p:transition>
    </mc:Choice>
    <mc:Fallback>
      <p:transition spd="slow">
        <p:cover dir="d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eelOff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pull/>
      </p:transition>
    </mc:Choice>
    <mc:Fallback>
      <p:transition spd="med">
        <p:pull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:dissolve/>
      </p:transition>
    </mc:Choice>
    <mc:Fallback>
      <p:transition spd="slow">
        <p:dissolv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ipe/>
      </p:transition>
    </mc:Choice>
    <mc:Fallback>
      <p:transition spd="slow">
        <p:wip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edge/>
      </p:transition>
    </mc:Choice>
    <mc:Fallback>
      <p:transition spd="slow">
        <p:wedg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wheel spokes="8"/>
      </p:transition>
    </mc:Choice>
    <mc:Fallback>
      <p:transition spd="slow">
        <p:wheel spokes="8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push dir="u"/>
      </p:transition>
    </mc:Choice>
    <mc:Fallback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randomBar dir="vert"/>
      </p:transition>
    </mc:Choice>
    <mc:Fallback>
      <p:transition spd="slow">
        <p:randomBar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0*0*0*0"/>
</p:tagLst>
</file>

<file path=ppt/tags/tag64.xml><?xml version="1.0" encoding="utf-8"?>
<p:tagLst xmlns:p="http://schemas.openxmlformats.org/presentationml/2006/main">
  <p:tag name="picid" val="{e9530a88-b99b-4b78-b08e-63c7671314d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自定义 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CF7C"/>
      </a:accent1>
      <a:accent2>
        <a:srgbClr val="E0FDE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等线 Light"/>
        <a:cs typeface="Arial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等线"/>
        <a:cs typeface="Arial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</Words>
  <Application>WPS 演示</Application>
  <PresentationFormat>宽屏</PresentationFormat>
  <Paragraphs>3</Paragraphs>
  <Slides>21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21</vt:i4>
      </vt:variant>
    </vt:vector>
  </HeadingPairs>
  <TitlesOfParts>
    <vt:vector size="37" baseType="lpstr">
      <vt:lpstr>Arial</vt:lpstr>
      <vt:lpstr>宋体</vt:lpstr>
      <vt:lpstr>Wingdings</vt:lpstr>
      <vt:lpstr>Wingdings</vt:lpstr>
      <vt:lpstr>Montserrat</vt:lpstr>
      <vt:lpstr>MiSans Light</vt:lpstr>
      <vt:lpstr>Arial</vt:lpstr>
      <vt:lpstr>微软雅黑</vt:lpstr>
      <vt:lpstr>等线</vt:lpstr>
      <vt:lpstr>Montserrat Medium</vt:lpstr>
      <vt:lpstr>Segoe Print</vt:lpstr>
      <vt:lpstr>汉仪雅酷黑 95W</vt:lpstr>
      <vt:lpstr>Arial Unicode MS</vt:lpstr>
      <vt:lpstr>等线 Light</vt:lpstr>
      <vt:lpstr>WPS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ljnlj</dc:creator>
  <cp:lastModifiedBy>Crystal</cp:lastModifiedBy>
  <cp:revision>158</cp:revision>
  <dcterms:created xsi:type="dcterms:W3CDTF">2019-06-19T02:08:00Z</dcterms:created>
  <dcterms:modified xsi:type="dcterms:W3CDTF">2025-06-11T06:44:07Z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2052-12.1.0.19770</vt:lpwstr>
  </property>
  <property fmtid="{D5CDD505-2E9C-101B-9397-08002B2CF9AE}" pid="3" name="ICV">
    <vt:lpwstr>9BAA5133F8E34657964BCF5ADCFD9696_11</vt:lpwstr>
  </property>
</Properties>
</file>